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8" r:id="rId3"/>
    <p:sldId id="668" r:id="rId4"/>
    <p:sldId id="669" r:id="rId5"/>
    <p:sldId id="257" r:id="rId6"/>
    <p:sldId id="259" r:id="rId7"/>
    <p:sldId id="670" r:id="rId8"/>
    <p:sldId id="667" r:id="rId9"/>
    <p:sldId id="262" r:id="rId10"/>
    <p:sldId id="263" r:id="rId11"/>
    <p:sldId id="264" r:id="rId12"/>
  </p:sldIdLst>
  <p:sldSz cx="9144000" cy="6858000" type="screen4x3"/>
  <p:notesSz cx="6858000" cy="92360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FF"/>
    <a:srgbClr val="FF0000"/>
    <a:srgbClr val="B2B2B2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4024C3B-DDDA-450F-AB96-70336E87AAAB}" v="69" dt="2025-02-10T13:36:39.56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33" autoAdjust="0"/>
  </p:normalViewPr>
  <p:slideViewPr>
    <p:cSldViewPr>
      <p:cViewPr varScale="1">
        <p:scale>
          <a:sx n="80" d="100"/>
          <a:sy n="80" d="100"/>
        </p:scale>
        <p:origin x="1475" y="2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1" d="100"/>
          <a:sy n="91" d="100"/>
        </p:scale>
        <p:origin x="-2574" y="-96"/>
      </p:cViewPr>
      <p:guideLst>
        <p:guide orient="horz" pos="2448"/>
        <p:guide pos="3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5.xml"/><Relationship Id="rId1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hn O'Neill" userId="a4336b72f0c0be49" providerId="LiveId" clId="{E4024C3B-DDDA-450F-AB96-70336E87AAAB}"/>
    <pc:docChg chg="custSel addSld delSld modSld modMainMaster">
      <pc:chgData name="John O'Neill" userId="a4336b72f0c0be49" providerId="LiveId" clId="{E4024C3B-DDDA-450F-AB96-70336E87AAAB}" dt="2025-02-10T13:40:34.573" v="422" actId="20577"/>
      <pc:docMkLst>
        <pc:docMk/>
      </pc:docMkLst>
      <pc:sldChg chg="modSp mod">
        <pc:chgData name="John O'Neill" userId="a4336b72f0c0be49" providerId="LiveId" clId="{E4024C3B-DDDA-450F-AB96-70336E87AAAB}" dt="2025-02-10T12:28:29.154" v="7" actId="6549"/>
        <pc:sldMkLst>
          <pc:docMk/>
          <pc:sldMk cId="0" sldId="256"/>
        </pc:sldMkLst>
        <pc:spChg chg="mod">
          <ac:chgData name="John O'Neill" userId="a4336b72f0c0be49" providerId="LiveId" clId="{E4024C3B-DDDA-450F-AB96-70336E87AAAB}" dt="2025-02-10T12:28:29.154" v="7" actId="6549"/>
          <ac:spMkLst>
            <pc:docMk/>
            <pc:sldMk cId="0" sldId="256"/>
            <ac:spMk id="3" creationId="{EE9A564E-7DA2-1BD5-A8B6-0F7AF15DE9F5}"/>
          </ac:spMkLst>
        </pc:spChg>
      </pc:sldChg>
      <pc:sldChg chg="modSp mod">
        <pc:chgData name="John O'Neill" userId="a4336b72f0c0be49" providerId="LiveId" clId="{E4024C3B-DDDA-450F-AB96-70336E87AAAB}" dt="2025-02-10T13:09:08.972" v="176" actId="1038"/>
        <pc:sldMkLst>
          <pc:docMk/>
          <pc:sldMk cId="0" sldId="257"/>
        </pc:sldMkLst>
        <pc:spChg chg="mod">
          <ac:chgData name="John O'Neill" userId="a4336b72f0c0be49" providerId="LiveId" clId="{E4024C3B-DDDA-450F-AB96-70336E87AAAB}" dt="2025-02-10T13:09:08.972" v="176" actId="1038"/>
          <ac:spMkLst>
            <pc:docMk/>
            <pc:sldMk cId="0" sldId="257"/>
            <ac:spMk id="441383" creationId="{C47901AB-4E65-FAB7-D67E-11AE0A521084}"/>
          </ac:spMkLst>
        </pc:spChg>
      </pc:sldChg>
      <pc:sldChg chg="modSp mod">
        <pc:chgData name="John O'Neill" userId="a4336b72f0c0be49" providerId="LiveId" clId="{E4024C3B-DDDA-450F-AB96-70336E87AAAB}" dt="2025-02-10T13:08:31.752" v="170" actId="14100"/>
        <pc:sldMkLst>
          <pc:docMk/>
          <pc:sldMk cId="0" sldId="258"/>
        </pc:sldMkLst>
        <pc:spChg chg="mod">
          <ac:chgData name="John O'Neill" userId="a4336b72f0c0be49" providerId="LiveId" clId="{E4024C3B-DDDA-450F-AB96-70336E87AAAB}" dt="2025-02-10T13:08:31.752" v="170" actId="14100"/>
          <ac:spMkLst>
            <pc:docMk/>
            <pc:sldMk cId="0" sldId="258"/>
            <ac:spMk id="6147" creationId="{0D56CBDC-C178-ACBB-3175-E48B1398D383}"/>
          </ac:spMkLst>
        </pc:spChg>
      </pc:sldChg>
      <pc:sldChg chg="modSp mod">
        <pc:chgData name="John O'Neill" userId="a4336b72f0c0be49" providerId="LiveId" clId="{E4024C3B-DDDA-450F-AB96-70336E87AAAB}" dt="2025-02-10T13:27:00.002" v="268" actId="20577"/>
        <pc:sldMkLst>
          <pc:docMk/>
          <pc:sldMk cId="0" sldId="259"/>
        </pc:sldMkLst>
        <pc:spChg chg="mod">
          <ac:chgData name="John O'Neill" userId="a4336b72f0c0be49" providerId="LiveId" clId="{E4024C3B-DDDA-450F-AB96-70336E87AAAB}" dt="2025-02-10T13:27:00.002" v="268" actId="20577"/>
          <ac:spMkLst>
            <pc:docMk/>
            <pc:sldMk cId="0" sldId="259"/>
            <ac:spMk id="9219" creationId="{2FDA3148-956E-25FA-A25F-108260618838}"/>
          </ac:spMkLst>
        </pc:spChg>
      </pc:sldChg>
      <pc:sldChg chg="del">
        <pc:chgData name="John O'Neill" userId="a4336b72f0c0be49" providerId="LiveId" clId="{E4024C3B-DDDA-450F-AB96-70336E87AAAB}" dt="2025-02-10T13:35:58.414" v="407" actId="47"/>
        <pc:sldMkLst>
          <pc:docMk/>
          <pc:sldMk cId="0" sldId="260"/>
        </pc:sldMkLst>
      </pc:sldChg>
      <pc:sldChg chg="del">
        <pc:chgData name="John O'Neill" userId="a4336b72f0c0be49" providerId="LiveId" clId="{E4024C3B-DDDA-450F-AB96-70336E87AAAB}" dt="2025-02-10T13:27:12.812" v="269" actId="47"/>
        <pc:sldMkLst>
          <pc:docMk/>
          <pc:sldMk cId="0" sldId="261"/>
        </pc:sldMkLst>
      </pc:sldChg>
      <pc:sldChg chg="modSp mod">
        <pc:chgData name="John O'Neill" userId="a4336b72f0c0be49" providerId="LiveId" clId="{E4024C3B-DDDA-450F-AB96-70336E87AAAB}" dt="2025-02-10T13:34:34.601" v="406" actId="1037"/>
        <pc:sldMkLst>
          <pc:docMk/>
          <pc:sldMk cId="0" sldId="262"/>
        </pc:sldMkLst>
        <pc:spChg chg="mod">
          <ac:chgData name="John O'Neill" userId="a4336b72f0c0be49" providerId="LiveId" clId="{E4024C3B-DDDA-450F-AB96-70336E87AAAB}" dt="2025-02-10T13:34:34.601" v="406" actId="1037"/>
          <ac:spMkLst>
            <pc:docMk/>
            <pc:sldMk cId="0" sldId="262"/>
            <ac:spMk id="13315" creationId="{8BE9B74E-D24E-B098-917E-68D13FE48E22}"/>
          </ac:spMkLst>
        </pc:spChg>
        <pc:spChg chg="mod">
          <ac:chgData name="John O'Neill" userId="a4336b72f0c0be49" providerId="LiveId" clId="{E4024C3B-DDDA-450F-AB96-70336E87AAAB}" dt="2025-02-10T13:34:28.527" v="404" actId="1038"/>
          <ac:spMkLst>
            <pc:docMk/>
            <pc:sldMk cId="0" sldId="262"/>
            <ac:spMk id="13317" creationId="{4C76FF53-262B-CFB7-4B2C-99D117A6F60B}"/>
          </ac:spMkLst>
        </pc:spChg>
        <pc:spChg chg="mod">
          <ac:chgData name="John O'Neill" userId="a4336b72f0c0be49" providerId="LiveId" clId="{E4024C3B-DDDA-450F-AB96-70336E87AAAB}" dt="2025-02-10T13:34:34.601" v="406" actId="1037"/>
          <ac:spMkLst>
            <pc:docMk/>
            <pc:sldMk cId="0" sldId="262"/>
            <ac:spMk id="13327" creationId="{A4B9ECBB-66F3-D127-9666-6F5CEA07D1AD}"/>
          </ac:spMkLst>
        </pc:spChg>
        <pc:spChg chg="mod">
          <ac:chgData name="John O'Neill" userId="a4336b72f0c0be49" providerId="LiveId" clId="{E4024C3B-DDDA-450F-AB96-70336E87AAAB}" dt="2025-02-10T13:34:34.601" v="406" actId="1037"/>
          <ac:spMkLst>
            <pc:docMk/>
            <pc:sldMk cId="0" sldId="262"/>
            <ac:spMk id="13328" creationId="{EE68DE4A-0858-AE05-F055-9D7D061FAA74}"/>
          </ac:spMkLst>
        </pc:spChg>
        <pc:spChg chg="mod">
          <ac:chgData name="John O'Neill" userId="a4336b72f0c0be49" providerId="LiveId" clId="{E4024C3B-DDDA-450F-AB96-70336E87AAAB}" dt="2025-02-10T13:34:34.601" v="406" actId="1037"/>
          <ac:spMkLst>
            <pc:docMk/>
            <pc:sldMk cId="0" sldId="262"/>
            <ac:spMk id="13329" creationId="{71E08FD8-A2FF-C256-4E60-C0241CA225A5}"/>
          </ac:spMkLst>
        </pc:spChg>
        <pc:spChg chg="mod">
          <ac:chgData name="John O'Neill" userId="a4336b72f0c0be49" providerId="LiveId" clId="{E4024C3B-DDDA-450F-AB96-70336E87AAAB}" dt="2025-02-10T13:34:34.601" v="406" actId="1037"/>
          <ac:spMkLst>
            <pc:docMk/>
            <pc:sldMk cId="0" sldId="262"/>
            <ac:spMk id="13330" creationId="{5FCDAB21-E695-F0D4-E7FA-CB7C690A027A}"/>
          </ac:spMkLst>
        </pc:spChg>
        <pc:spChg chg="mod">
          <ac:chgData name="John O'Neill" userId="a4336b72f0c0be49" providerId="LiveId" clId="{E4024C3B-DDDA-450F-AB96-70336E87AAAB}" dt="2025-02-10T13:34:16.215" v="385" actId="20577"/>
          <ac:spMkLst>
            <pc:docMk/>
            <pc:sldMk cId="0" sldId="262"/>
            <ac:spMk id="517124" creationId="{FFDB3E2A-E5EA-14C7-1E4F-EB4A414EE843}"/>
          </ac:spMkLst>
        </pc:spChg>
        <pc:grpChg chg="mod">
          <ac:chgData name="John O'Neill" userId="a4336b72f0c0be49" providerId="LiveId" clId="{E4024C3B-DDDA-450F-AB96-70336E87AAAB}" dt="2025-02-10T13:34:34.601" v="406" actId="1037"/>
          <ac:grpSpMkLst>
            <pc:docMk/>
            <pc:sldMk cId="0" sldId="262"/>
            <ac:grpSpMk id="13316" creationId="{DC96B7DB-045A-6A17-61CC-E1D035AA7657}"/>
          </ac:grpSpMkLst>
        </pc:grpChg>
      </pc:sldChg>
      <pc:sldChg chg="modSp mod">
        <pc:chgData name="John O'Neill" userId="a4336b72f0c0be49" providerId="LiveId" clId="{E4024C3B-DDDA-450F-AB96-70336E87AAAB}" dt="2025-02-10T13:27:39.225" v="275" actId="6549"/>
        <pc:sldMkLst>
          <pc:docMk/>
          <pc:sldMk cId="0" sldId="264"/>
        </pc:sldMkLst>
        <pc:spChg chg="mod">
          <ac:chgData name="John O'Neill" userId="a4336b72f0c0be49" providerId="LiveId" clId="{E4024C3B-DDDA-450F-AB96-70336E87AAAB}" dt="2025-02-10T13:27:39.225" v="275" actId="6549"/>
          <ac:spMkLst>
            <pc:docMk/>
            <pc:sldMk cId="0" sldId="264"/>
            <ac:spMk id="520194" creationId="{3555E6B7-A534-FE3D-DE46-5B082BB1A021}"/>
          </ac:spMkLst>
        </pc:spChg>
      </pc:sldChg>
      <pc:sldChg chg="addSp delSp modSp add mod">
        <pc:chgData name="John O'Neill" userId="a4336b72f0c0be49" providerId="LiveId" clId="{E4024C3B-DDDA-450F-AB96-70336E87AAAB}" dt="2025-02-10T13:26:03.044" v="216" actId="1036"/>
        <pc:sldMkLst>
          <pc:docMk/>
          <pc:sldMk cId="242254374" sldId="668"/>
        </pc:sldMkLst>
        <pc:spChg chg="add mod">
          <ac:chgData name="John O'Neill" userId="a4336b72f0c0be49" providerId="LiveId" clId="{E4024C3B-DDDA-450F-AB96-70336E87AAAB}" dt="2025-02-10T13:26:03.044" v="216" actId="1036"/>
          <ac:spMkLst>
            <pc:docMk/>
            <pc:sldMk cId="242254374" sldId="668"/>
            <ac:spMk id="2" creationId="{FDD42D14-B5B7-D256-9654-D9072B36B6D5}"/>
          </ac:spMkLst>
        </pc:spChg>
        <pc:spChg chg="mod">
          <ac:chgData name="John O'Neill" userId="a4336b72f0c0be49" providerId="LiveId" clId="{E4024C3B-DDDA-450F-AB96-70336E87AAAB}" dt="2025-02-10T13:08:39.042" v="171" actId="14100"/>
          <ac:spMkLst>
            <pc:docMk/>
            <pc:sldMk cId="242254374" sldId="668"/>
            <ac:spMk id="6147" creationId="{363C48EA-7B92-B089-3F7F-761958C91FFF}"/>
          </ac:spMkLst>
        </pc:spChg>
        <pc:spChg chg="del">
          <ac:chgData name="John O'Neill" userId="a4336b72f0c0be49" providerId="LiveId" clId="{E4024C3B-DDDA-450F-AB96-70336E87AAAB}" dt="2025-02-10T13:13:26.875" v="182" actId="478"/>
          <ac:spMkLst>
            <pc:docMk/>
            <pc:sldMk cId="242254374" sldId="668"/>
            <ac:spMk id="6149" creationId="{8784085C-5C3C-1155-FF0E-19E5DC58CABD}"/>
          </ac:spMkLst>
        </pc:spChg>
        <pc:spChg chg="mod">
          <ac:chgData name="John O'Neill" userId="a4336b72f0c0be49" providerId="LiveId" clId="{E4024C3B-DDDA-450F-AB96-70336E87AAAB}" dt="2025-02-10T13:06:49.737" v="13" actId="20577"/>
          <ac:spMkLst>
            <pc:docMk/>
            <pc:sldMk cId="242254374" sldId="668"/>
            <ac:spMk id="512002" creationId="{6EB53868-8039-2ECA-C927-0BAEBAA696BC}"/>
          </ac:spMkLst>
        </pc:spChg>
        <pc:picChg chg="add mod">
          <ac:chgData name="John O'Neill" userId="a4336b72f0c0be49" providerId="LiveId" clId="{E4024C3B-DDDA-450F-AB96-70336E87AAAB}" dt="2025-02-10T13:13:35.365" v="185" actId="1076"/>
          <ac:picMkLst>
            <pc:docMk/>
            <pc:sldMk cId="242254374" sldId="668"/>
            <ac:picMk id="1026" creationId="{D3C17D8C-E175-30D6-6DCA-99F2898EA22B}"/>
          </ac:picMkLst>
        </pc:picChg>
        <pc:picChg chg="del">
          <ac:chgData name="John O'Neill" userId="a4336b72f0c0be49" providerId="LiveId" clId="{E4024C3B-DDDA-450F-AB96-70336E87AAAB}" dt="2025-02-10T13:13:02.991" v="177" actId="478"/>
          <ac:picMkLst>
            <pc:docMk/>
            <pc:sldMk cId="242254374" sldId="668"/>
            <ac:picMk id="6148" creationId="{0FC369B8-B39D-35AA-CDA6-A3AB6C3FBF6A}"/>
          </ac:picMkLst>
        </pc:picChg>
      </pc:sldChg>
      <pc:sldChg chg="addSp delSp modSp add mod">
        <pc:chgData name="John O'Neill" userId="a4336b72f0c0be49" providerId="LiveId" clId="{E4024C3B-DDDA-450F-AB96-70336E87AAAB}" dt="2025-02-10T13:26:29.676" v="250" actId="166"/>
        <pc:sldMkLst>
          <pc:docMk/>
          <pc:sldMk cId="2028344811" sldId="669"/>
        </pc:sldMkLst>
        <pc:spChg chg="mod">
          <ac:chgData name="John O'Neill" userId="a4336b72f0c0be49" providerId="LiveId" clId="{E4024C3B-DDDA-450F-AB96-70336E87AAAB}" dt="2025-02-10T13:15:56.213" v="193" actId="1076"/>
          <ac:spMkLst>
            <pc:docMk/>
            <pc:sldMk cId="2028344811" sldId="669"/>
            <ac:spMk id="6147" creationId="{5B6F1D3C-267A-D4E6-AC3B-29D04D1A715F}"/>
          </ac:spMkLst>
        </pc:spChg>
        <pc:spChg chg="mod">
          <ac:chgData name="John O'Neill" userId="a4336b72f0c0be49" providerId="LiveId" clId="{E4024C3B-DDDA-450F-AB96-70336E87AAAB}" dt="2025-02-10T13:26:29.676" v="250" actId="166"/>
          <ac:spMkLst>
            <pc:docMk/>
            <pc:sldMk cId="2028344811" sldId="669"/>
            <ac:spMk id="6149" creationId="{4A81BECA-84D6-34AE-DEC4-B19396BC29D2}"/>
          </ac:spMkLst>
        </pc:spChg>
        <pc:spChg chg="mod">
          <ac:chgData name="John O'Neill" userId="a4336b72f0c0be49" providerId="LiveId" clId="{E4024C3B-DDDA-450F-AB96-70336E87AAAB}" dt="2025-02-10T13:07:38.183" v="44" actId="20577"/>
          <ac:spMkLst>
            <pc:docMk/>
            <pc:sldMk cId="2028344811" sldId="669"/>
            <ac:spMk id="512002" creationId="{3E58ADFD-26EF-1708-6ADD-C213C432A7F4}"/>
          </ac:spMkLst>
        </pc:spChg>
        <pc:picChg chg="add mod">
          <ac:chgData name="John O'Neill" userId="a4336b72f0c0be49" providerId="LiveId" clId="{E4024C3B-DDDA-450F-AB96-70336E87AAAB}" dt="2025-02-10T13:16:22.099" v="197" actId="14861"/>
          <ac:picMkLst>
            <pc:docMk/>
            <pc:sldMk cId="2028344811" sldId="669"/>
            <ac:picMk id="2050" creationId="{5A8DCD31-D3DE-42F2-C49F-AE954A6F1025}"/>
          </ac:picMkLst>
        </pc:picChg>
        <pc:picChg chg="del">
          <ac:chgData name="John O'Neill" userId="a4336b72f0c0be49" providerId="LiveId" clId="{E4024C3B-DDDA-450F-AB96-70336E87AAAB}" dt="2025-02-10T13:15:03.747" v="186" actId="478"/>
          <ac:picMkLst>
            <pc:docMk/>
            <pc:sldMk cId="2028344811" sldId="669"/>
            <ac:picMk id="6148" creationId="{339BE35F-DD47-DFAC-A9FB-0E7A36AC6ABF}"/>
          </ac:picMkLst>
        </pc:picChg>
      </pc:sldChg>
      <pc:sldChg chg="delSp modSp add mod">
        <pc:chgData name="John O'Neill" userId="a4336b72f0c0be49" providerId="LiveId" clId="{E4024C3B-DDDA-450F-AB96-70336E87AAAB}" dt="2025-02-10T13:37:08.305" v="416" actId="20577"/>
        <pc:sldMkLst>
          <pc:docMk/>
          <pc:sldMk cId="2254364185" sldId="670"/>
        </pc:sldMkLst>
        <pc:spChg chg="mod">
          <ac:chgData name="John O'Neill" userId="a4336b72f0c0be49" providerId="LiveId" clId="{E4024C3B-DDDA-450F-AB96-70336E87AAAB}" dt="2025-02-10T13:33:01.550" v="352" actId="1035"/>
          <ac:spMkLst>
            <pc:docMk/>
            <pc:sldMk cId="2254364185" sldId="670"/>
            <ac:spMk id="96261" creationId="{FDD0009F-60D6-5118-D42A-6A306F92E08E}"/>
          </ac:spMkLst>
        </pc:spChg>
        <pc:spChg chg="mod">
          <ac:chgData name="John O'Neill" userId="a4336b72f0c0be49" providerId="LiveId" clId="{E4024C3B-DDDA-450F-AB96-70336E87AAAB}" dt="2025-02-10T13:36:55.671" v="413" actId="20577"/>
          <ac:spMkLst>
            <pc:docMk/>
            <pc:sldMk cId="2254364185" sldId="670"/>
            <ac:spMk id="96262" creationId="{C359518B-73BD-66E9-059D-C9AF8DE0D879}"/>
          </ac:spMkLst>
        </pc:spChg>
        <pc:spChg chg="del">
          <ac:chgData name="John O'Neill" userId="a4336b72f0c0be49" providerId="LiveId" clId="{E4024C3B-DDDA-450F-AB96-70336E87AAAB}" dt="2025-02-10T13:28:06.817" v="283" actId="478"/>
          <ac:spMkLst>
            <pc:docMk/>
            <pc:sldMk cId="2254364185" sldId="670"/>
            <ac:spMk id="96263" creationId="{BF3FC041-8FB0-E8F4-A941-063434F7C50C}"/>
          </ac:spMkLst>
        </pc:spChg>
        <pc:spChg chg="mod">
          <ac:chgData name="John O'Neill" userId="a4336b72f0c0be49" providerId="LiveId" clId="{E4024C3B-DDDA-450F-AB96-70336E87AAAB}" dt="2025-02-10T13:37:08.305" v="416" actId="20577"/>
          <ac:spMkLst>
            <pc:docMk/>
            <pc:sldMk cId="2254364185" sldId="670"/>
            <ac:spMk id="96265" creationId="{9CD1F2B2-9BFE-D5C1-EBDB-9F2BF76FA0DE}"/>
          </ac:spMkLst>
        </pc:spChg>
        <pc:spChg chg="del">
          <ac:chgData name="John O'Neill" userId="a4336b72f0c0be49" providerId="LiveId" clId="{E4024C3B-DDDA-450F-AB96-70336E87AAAB}" dt="2025-02-10T13:29:18.068" v="324" actId="478"/>
          <ac:spMkLst>
            <pc:docMk/>
            <pc:sldMk cId="2254364185" sldId="670"/>
            <ac:spMk id="96266" creationId="{14FFB88B-3854-2B69-B4C3-30952A19B7C7}"/>
          </ac:spMkLst>
        </pc:spChg>
        <pc:spChg chg="mod">
          <ac:chgData name="John O'Neill" userId="a4336b72f0c0be49" providerId="LiveId" clId="{E4024C3B-DDDA-450F-AB96-70336E87AAAB}" dt="2025-02-10T13:28:55.018" v="309" actId="12789"/>
          <ac:spMkLst>
            <pc:docMk/>
            <pc:sldMk cId="2254364185" sldId="670"/>
            <ac:spMk id="96268" creationId="{B7E3A2AE-BB96-8AE0-9DEB-A7143F1EB1C8}"/>
          </ac:spMkLst>
        </pc:spChg>
        <pc:spChg chg="mod">
          <ac:chgData name="John O'Neill" userId="a4336b72f0c0be49" providerId="LiveId" clId="{E4024C3B-DDDA-450F-AB96-70336E87AAAB}" dt="2025-02-10T13:32:46.646" v="338" actId="1035"/>
          <ac:spMkLst>
            <pc:docMk/>
            <pc:sldMk cId="2254364185" sldId="670"/>
            <ac:spMk id="96270" creationId="{E9562C78-BE8C-1498-9387-9A098E1F35F1}"/>
          </ac:spMkLst>
        </pc:spChg>
        <pc:spChg chg="mod">
          <ac:chgData name="John O'Neill" userId="a4336b72f0c0be49" providerId="LiveId" clId="{E4024C3B-DDDA-450F-AB96-70336E87AAAB}" dt="2025-02-10T13:28:55.018" v="309" actId="12789"/>
          <ac:spMkLst>
            <pc:docMk/>
            <pc:sldMk cId="2254364185" sldId="670"/>
            <ac:spMk id="96272" creationId="{3E2C4BCA-BA84-634B-3BB0-07E25EF112EB}"/>
          </ac:spMkLst>
        </pc:spChg>
        <pc:spChg chg="mod">
          <ac:chgData name="John O'Neill" userId="a4336b72f0c0be49" providerId="LiveId" clId="{E4024C3B-DDDA-450F-AB96-70336E87AAAB}" dt="2025-02-10T13:32:46.646" v="338" actId="1035"/>
          <ac:spMkLst>
            <pc:docMk/>
            <pc:sldMk cId="2254364185" sldId="670"/>
            <ac:spMk id="96273" creationId="{A71329F5-EAA1-726A-3964-75D283E5BFFF}"/>
          </ac:spMkLst>
        </pc:spChg>
        <pc:spChg chg="mod">
          <ac:chgData name="John O'Neill" userId="a4336b72f0c0be49" providerId="LiveId" clId="{E4024C3B-DDDA-450F-AB96-70336E87AAAB}" dt="2025-02-10T13:32:55.741" v="347" actId="1035"/>
          <ac:spMkLst>
            <pc:docMk/>
            <pc:sldMk cId="2254364185" sldId="670"/>
            <ac:spMk id="96276" creationId="{CC9B1B70-0059-227D-FA3A-A0390BBAEBFA}"/>
          </ac:spMkLst>
        </pc:spChg>
        <pc:spChg chg="mod">
          <ac:chgData name="John O'Neill" userId="a4336b72f0c0be49" providerId="LiveId" clId="{E4024C3B-DDDA-450F-AB96-70336E87AAAB}" dt="2025-02-10T13:33:48.764" v="379" actId="20577"/>
          <ac:spMkLst>
            <pc:docMk/>
            <pc:sldMk cId="2254364185" sldId="670"/>
            <ac:spMk id="96277" creationId="{B5FAE718-FBAF-86E6-F9ED-1A3F9E7E94F6}"/>
          </ac:spMkLst>
        </pc:spChg>
        <pc:spChg chg="mod">
          <ac:chgData name="John O'Neill" userId="a4336b72f0c0be49" providerId="LiveId" clId="{E4024C3B-DDDA-450F-AB96-70336E87AAAB}" dt="2025-02-10T13:33:12.184" v="357" actId="1035"/>
          <ac:spMkLst>
            <pc:docMk/>
            <pc:sldMk cId="2254364185" sldId="670"/>
            <ac:spMk id="96278" creationId="{7B03173A-B562-4502-8C5B-2E8EF65841FF}"/>
          </ac:spMkLst>
        </pc:spChg>
        <pc:spChg chg="mod">
          <ac:chgData name="John O'Neill" userId="a4336b72f0c0be49" providerId="LiveId" clId="{E4024C3B-DDDA-450F-AB96-70336E87AAAB}" dt="2025-02-10T13:27:58.821" v="282" actId="20577"/>
          <ac:spMkLst>
            <pc:docMk/>
            <pc:sldMk cId="2254364185" sldId="670"/>
            <ac:spMk id="490498" creationId="{4B864D91-B5A0-D2CC-3EDB-B7B3AB4A05F6}"/>
          </ac:spMkLst>
        </pc:spChg>
        <pc:cxnChg chg="mod">
          <ac:chgData name="John O'Neill" userId="a4336b72f0c0be49" providerId="LiveId" clId="{E4024C3B-DDDA-450F-AB96-70336E87AAAB}" dt="2025-02-10T13:36:28.952" v="409" actId="14100"/>
          <ac:cxnSpMkLst>
            <pc:docMk/>
            <pc:sldMk cId="2254364185" sldId="670"/>
            <ac:cxnSpMk id="12296" creationId="{456EFF5E-95A0-9C63-0E09-D61A613FF8AC}"/>
          </ac:cxnSpMkLst>
        </pc:cxnChg>
        <pc:cxnChg chg="mod">
          <ac:chgData name="John O'Neill" userId="a4336b72f0c0be49" providerId="LiveId" clId="{E4024C3B-DDDA-450F-AB96-70336E87AAAB}" dt="2025-02-10T13:32:46.646" v="338" actId="1035"/>
          <ac:cxnSpMkLst>
            <pc:docMk/>
            <pc:sldMk cId="2254364185" sldId="670"/>
            <ac:cxnSpMk id="12299" creationId="{1ED08E1A-9EF4-57CA-25A3-39D009E29ADB}"/>
          </ac:cxnSpMkLst>
        </pc:cxnChg>
        <pc:cxnChg chg="del mod">
          <ac:chgData name="John O'Neill" userId="a4336b72f0c0be49" providerId="LiveId" clId="{E4024C3B-DDDA-450F-AB96-70336E87AAAB}" dt="2025-02-10T13:28:14.319" v="284" actId="478"/>
          <ac:cxnSpMkLst>
            <pc:docMk/>
            <pc:sldMk cId="2254364185" sldId="670"/>
            <ac:cxnSpMk id="12301" creationId="{49F9ADC1-0C4B-6F90-D15B-639475E7CBC2}"/>
          </ac:cxnSpMkLst>
        </pc:cxnChg>
        <pc:cxnChg chg="del mod">
          <ac:chgData name="John O'Neill" userId="a4336b72f0c0be49" providerId="LiveId" clId="{E4024C3B-DDDA-450F-AB96-70336E87AAAB}" dt="2025-02-10T13:29:21.826" v="325" actId="478"/>
          <ac:cxnSpMkLst>
            <pc:docMk/>
            <pc:sldMk cId="2254364185" sldId="670"/>
            <ac:cxnSpMk id="12303" creationId="{01834233-D469-F98F-D33F-9C04B86B3993}"/>
          </ac:cxnSpMkLst>
        </pc:cxnChg>
        <pc:cxnChg chg="mod">
          <ac:chgData name="John O'Neill" userId="a4336b72f0c0be49" providerId="LiveId" clId="{E4024C3B-DDDA-450F-AB96-70336E87AAAB}" dt="2025-02-10T13:36:39.565" v="411" actId="14100"/>
          <ac:cxnSpMkLst>
            <pc:docMk/>
            <pc:sldMk cId="2254364185" sldId="670"/>
            <ac:cxnSpMk id="12306" creationId="{E4885A0C-AEA5-70C9-AC00-54408DECF0D4}"/>
          </ac:cxnSpMkLst>
        </pc:cxnChg>
        <pc:cxnChg chg="mod">
          <ac:chgData name="John O'Neill" userId="a4336b72f0c0be49" providerId="LiveId" clId="{E4024C3B-DDDA-450F-AB96-70336E87AAAB}" dt="2025-02-10T13:32:46.646" v="338" actId="1035"/>
          <ac:cxnSpMkLst>
            <pc:docMk/>
            <pc:sldMk cId="2254364185" sldId="670"/>
            <ac:cxnSpMk id="12307" creationId="{90AB1D98-AF2C-A36D-81EA-D8712A908213}"/>
          </ac:cxnSpMkLst>
        </pc:cxnChg>
      </pc:sldChg>
      <pc:sldMasterChg chg="modSp mod">
        <pc:chgData name="John O'Neill" userId="a4336b72f0c0be49" providerId="LiveId" clId="{E4024C3B-DDDA-450F-AB96-70336E87AAAB}" dt="2025-02-10T13:40:34.573" v="422" actId="20577"/>
        <pc:sldMasterMkLst>
          <pc:docMk/>
          <pc:sldMasterMk cId="0" sldId="2147483648"/>
        </pc:sldMasterMkLst>
        <pc:spChg chg="mod">
          <ac:chgData name="John O'Neill" userId="a4336b72f0c0be49" providerId="LiveId" clId="{E4024C3B-DDDA-450F-AB96-70336E87AAAB}" dt="2025-02-10T13:40:34.573" v="422" actId="20577"/>
          <ac:spMkLst>
            <pc:docMk/>
            <pc:sldMasterMk cId="0" sldId="2147483648"/>
            <ac:spMk id="1029" creationId="{B1BF0A11-6AAD-7C43-0FC0-C5E21B2A29D5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C54C7EEE-027E-0C41-1DF9-7ED809A92B7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196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DC548A9C-EF7D-0426-305A-62C7A63A954B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196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74B0A5F8-6CD5-7680-675D-68095F61FA5D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4113"/>
            <a:ext cx="2971800" cy="46196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B58D4E08-D299-2B11-F63F-623920541C82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74113"/>
            <a:ext cx="2971800" cy="46196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648EDFA9-27BD-4DE7-A09F-B5D8586FFF6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2AF7E089-ACF8-2E2B-A684-13F3EAF2D454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06413" y="309563"/>
            <a:ext cx="6154737" cy="461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F87C7895-407B-A9B7-FA90-9CF7E54ACE27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3400" y="5254625"/>
            <a:ext cx="2906713" cy="34432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525" tIns="228600" rIns="9525" bIns="2286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This type is Arial, 10 Pt.</a:t>
            </a:r>
          </a:p>
          <a:p>
            <a:pPr lvl="0"/>
            <a:r>
              <a:rPr lang="en-US" altLang="en-US" noProof="0"/>
              <a:t>Use sentence structure.</a:t>
            </a:r>
          </a:p>
          <a:p>
            <a:pPr lvl="0"/>
            <a:r>
              <a:rPr lang="en-US" altLang="en-US" noProof="0"/>
              <a:t>Bullets are Wingdings square (n) size is 75% of the text.</a:t>
            </a:r>
          </a:p>
          <a:p>
            <a:pPr lvl="1"/>
            <a:r>
              <a:rPr lang="en-US" altLang="en-US" noProof="0"/>
              <a:t>Dashes are option dashes and are 100% of the text size.</a:t>
            </a:r>
          </a:p>
          <a:p>
            <a:pPr lvl="1"/>
            <a:r>
              <a:rPr lang="en-US" altLang="en-US" noProof="0"/>
              <a:t>Dashes Should have a tighter line spacing than the bullets.</a:t>
            </a:r>
          </a:p>
          <a:p>
            <a:pPr lvl="0"/>
            <a:r>
              <a:rPr lang="en-US" altLang="en-US" noProof="0"/>
              <a:t>Line spacing is .9 on .5 after.</a:t>
            </a:r>
          </a:p>
          <a:p>
            <a:pPr lvl="0"/>
            <a:r>
              <a:rPr lang="en-US" altLang="en-US" noProof="0"/>
              <a:t>Use periods on note pages.</a:t>
            </a:r>
          </a:p>
          <a:p>
            <a:pPr lvl="0"/>
            <a:r>
              <a:rPr lang="en-US" altLang="en-US" noProof="0"/>
              <a:t>Print file without pure black and white.</a:t>
            </a:r>
          </a:p>
        </p:txBody>
      </p:sp>
      <p:sp>
        <p:nvSpPr>
          <p:cNvPr id="2052" name="Line 4">
            <a:extLst>
              <a:ext uri="{FF2B5EF4-FFF2-40B4-BE49-F238E27FC236}">
                <a16:creationId xmlns:a16="http://schemas.microsoft.com/office/drawing/2014/main" id="{46840E50-3232-A56D-BBB0-D952AB9C4271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563" y="5097463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Line 5">
            <a:extLst>
              <a:ext uri="{FF2B5EF4-FFF2-40B4-BE49-F238E27FC236}">
                <a16:creationId xmlns:a16="http://schemas.microsoft.com/office/drawing/2014/main" id="{4E01F69D-1529-C15E-723E-2C14ACDEC02A}"/>
              </a:ext>
            </a:extLst>
          </p:cNvPr>
          <p:cNvSpPr>
            <a:spLocks noChangeShapeType="1"/>
          </p:cNvSpPr>
          <p:nvPr/>
        </p:nvSpPr>
        <p:spPr bwMode="auto">
          <a:xfrm>
            <a:off x="576263" y="8891588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A9FC5641-8FDB-EC48-1DBC-19E11F5E19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6150" y="9020175"/>
            <a:ext cx="304800" cy="201613"/>
          </a:xfrm>
          <a:prstGeom prst="rect">
            <a:avLst/>
          </a:prstGeom>
          <a:noFill/>
          <a:ln>
            <a:noFill/>
          </a:ln>
          <a:effectLst/>
        </p:spPr>
        <p:txBody>
          <a:bodyPr lIns="9525" tIns="9525" rIns="9525" bIns="9525" anchor="ctr" anchorCtr="1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fld id="{0AE8BDFE-0265-4439-AF2D-4A75A62BEFBC}" type="slidenum">
              <a:rPr lang="en-US" altLang="en-US" sz="1200" b="1" smtClean="0"/>
              <a:pPr algn="ctr">
                <a:defRPr/>
              </a:pPr>
              <a:t>‹#›</a:t>
            </a:fld>
            <a:endParaRPr lang="en-US" altLang="en-US" sz="12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6A39BA65-6973-7A6D-617E-AFDCC5CA00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33F94AB5-5CC8-7C25-A1AF-3B6EDB4A710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>
            <a:extLst>
              <a:ext uri="{FF2B5EF4-FFF2-40B4-BE49-F238E27FC236}">
                <a16:creationId xmlns:a16="http://schemas.microsoft.com/office/drawing/2014/main" id="{A8445648-28D7-5955-FD88-1C6EB916CED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8195" name="Rectangle 5">
            <a:extLst>
              <a:ext uri="{FF2B5EF4-FFF2-40B4-BE49-F238E27FC236}">
                <a16:creationId xmlns:a16="http://schemas.microsoft.com/office/drawing/2014/main" id="{1A8B9C73-AEA5-DF79-F00C-5904B177890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8301762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719722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4963" y="201613"/>
            <a:ext cx="2112962" cy="63881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6075" y="201613"/>
            <a:ext cx="6186488" cy="63881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62500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004089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776959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594567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950066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965292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8606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7503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661087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0F91227E-7DB3-0D58-AA33-90D5DAFF6B9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46075" y="201613"/>
            <a:ext cx="6442075" cy="60166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176" tIns="45588" rIns="91176" bIns="455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D8738459-A95F-DA7C-3003-5C8FFEA82E7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46075" y="1076325"/>
            <a:ext cx="8451850" cy="551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Line 4">
            <a:extLst>
              <a:ext uri="{FF2B5EF4-FFF2-40B4-BE49-F238E27FC236}">
                <a16:creationId xmlns:a16="http://schemas.microsoft.com/office/drawing/2014/main" id="{07238B12-D716-2FC5-13AC-F509F79D568B}"/>
              </a:ext>
            </a:extLst>
          </p:cNvPr>
          <p:cNvSpPr>
            <a:spLocks noChangeShapeType="1"/>
          </p:cNvSpPr>
          <p:nvPr/>
        </p:nvSpPr>
        <p:spPr bwMode="auto">
          <a:xfrm>
            <a:off x="9525" y="739775"/>
            <a:ext cx="9134475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B1BF0A11-6AAD-7C43-0FC0-C5E21B2A29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0"/>
            <a:ext cx="2286000" cy="762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lIns="82628" tIns="41315" rIns="82628" bIns="41315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2000" b="1" i="1" dirty="0">
                <a:solidFill>
                  <a:schemeClr val="bg1"/>
                </a:solidFill>
                <a:latin typeface="Arial" panose="020B0604020202020204" pitchFamily="34" charset="0"/>
              </a:rPr>
              <a:t>Six Sigma</a:t>
            </a:r>
          </a:p>
          <a:p>
            <a:pPr algn="ctr">
              <a:defRPr/>
            </a:pPr>
            <a:r>
              <a:rPr lang="en-US" altLang="en-US" sz="2000" b="1" i="1" dirty="0">
                <a:solidFill>
                  <a:schemeClr val="bg1"/>
                </a:solidFill>
                <a:latin typeface="Arial" panose="020B0604020202020204" pitchFamily="34" charset="0"/>
              </a:rPr>
              <a:t>&amp; Lean</a:t>
            </a:r>
          </a:p>
        </p:txBody>
      </p:sp>
      <p:sp>
        <p:nvSpPr>
          <p:cNvPr id="1030" name="Text Box 6">
            <a:extLst>
              <a:ext uri="{FF2B5EF4-FFF2-40B4-BE49-F238E27FC236}">
                <a16:creationId xmlns:a16="http://schemas.microsoft.com/office/drawing/2014/main" id="{CEE2661A-26FE-1403-A007-2A4B9F20FA6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59813" y="6454775"/>
            <a:ext cx="368300" cy="2809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fld id="{983CED7A-2902-4695-994E-BA504077271E}" type="slidenum">
              <a:rPr lang="en-US" altLang="en-US" sz="1300" smtClean="0">
                <a:latin typeface="Arial" panose="020B0604020202020204" pitchFamily="34" charset="0"/>
              </a:rPr>
              <a:pPr eaLnBrk="1" hangingPunct="1">
                <a:defRPr/>
              </a:pPr>
              <a:t>‹#›</a:t>
            </a:fld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i="1" kern="1200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Symbol" panose="05050102010706020507" pitchFamily="18" charset="2"/>
        <a:buChar char="·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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160">
            <a:extLst>
              <a:ext uri="{FF2B5EF4-FFF2-40B4-BE49-F238E27FC236}">
                <a16:creationId xmlns:a16="http://schemas.microsoft.com/office/drawing/2014/main" id="{255CA00D-A70C-760F-164F-B78D9907C36C}"/>
              </a:ext>
            </a:extLst>
          </p:cNvPr>
          <p:cNvGrpSpPr>
            <a:grpSpLocks/>
          </p:cNvGrpSpPr>
          <p:nvPr/>
        </p:nvGrpSpPr>
        <p:grpSpPr bwMode="auto">
          <a:xfrm>
            <a:off x="831850" y="4102100"/>
            <a:ext cx="2705100" cy="2351088"/>
            <a:chOff x="576" y="2929"/>
            <a:chExt cx="1875" cy="1678"/>
          </a:xfrm>
        </p:grpSpPr>
        <p:sp>
          <p:nvSpPr>
            <p:cNvPr id="4106" name="Line 4">
              <a:extLst>
                <a:ext uri="{FF2B5EF4-FFF2-40B4-BE49-F238E27FC236}">
                  <a16:creationId xmlns:a16="http://schemas.microsoft.com/office/drawing/2014/main" id="{CEB804A4-3B9B-048E-CC09-49446CCFABD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3079"/>
              <a:ext cx="0" cy="13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107" name="Group 151">
              <a:extLst>
                <a:ext uri="{FF2B5EF4-FFF2-40B4-BE49-F238E27FC236}">
                  <a16:creationId xmlns:a16="http://schemas.microsoft.com/office/drawing/2014/main" id="{C13A5B1E-946F-41D1-8BB5-79A7E529474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" y="3312"/>
              <a:ext cx="1875" cy="1011"/>
              <a:chOff x="576" y="3312"/>
              <a:chExt cx="1875" cy="1011"/>
            </a:xfrm>
          </p:grpSpPr>
          <p:sp>
            <p:nvSpPr>
              <p:cNvPr id="4116" name="Rectangle 5">
                <a:extLst>
                  <a:ext uri="{FF2B5EF4-FFF2-40B4-BE49-F238E27FC236}">
                    <a16:creationId xmlns:a16="http://schemas.microsoft.com/office/drawing/2014/main" id="{91968EFA-0B62-F106-F44E-A1E468F938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8" y="3312"/>
                <a:ext cx="301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300"/>
              </a:p>
            </p:txBody>
          </p:sp>
          <p:sp>
            <p:nvSpPr>
              <p:cNvPr id="4117" name="Rectangle 6">
                <a:extLst>
                  <a:ext uri="{FF2B5EF4-FFF2-40B4-BE49-F238E27FC236}">
                    <a16:creationId xmlns:a16="http://schemas.microsoft.com/office/drawing/2014/main" id="{2813AB72-1777-742F-0F09-4180B952B1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9" y="3419"/>
                <a:ext cx="320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300"/>
              </a:p>
            </p:txBody>
          </p:sp>
          <p:sp>
            <p:nvSpPr>
              <p:cNvPr id="4118" name="Line 7">
                <a:extLst>
                  <a:ext uri="{FF2B5EF4-FFF2-40B4-BE49-F238E27FC236}">
                    <a16:creationId xmlns:a16="http://schemas.microsoft.com/office/drawing/2014/main" id="{2DC501FB-EFD1-B763-7AE7-22EBEC74B8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1756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9" name="Line 8">
                <a:extLst>
                  <a:ext uri="{FF2B5EF4-FFF2-40B4-BE49-F238E27FC236}">
                    <a16:creationId xmlns:a16="http://schemas.microsoft.com/office/drawing/2014/main" id="{421FBD7E-117C-1B60-E04A-C58D413B04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6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0" name="Line 9">
                <a:extLst>
                  <a:ext uri="{FF2B5EF4-FFF2-40B4-BE49-F238E27FC236}">
                    <a16:creationId xmlns:a16="http://schemas.microsoft.com/office/drawing/2014/main" id="{31B44CAB-4E1F-854C-63EF-B9EADD2F70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62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1" name="Line 10">
                <a:extLst>
                  <a:ext uri="{FF2B5EF4-FFF2-40B4-BE49-F238E27FC236}">
                    <a16:creationId xmlns:a16="http://schemas.microsoft.com/office/drawing/2014/main" id="{2D0C538F-4DFF-B9C3-8CE4-E7CA2B95B2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2" name="Line 11">
                <a:extLst>
                  <a:ext uri="{FF2B5EF4-FFF2-40B4-BE49-F238E27FC236}">
                    <a16:creationId xmlns:a16="http://schemas.microsoft.com/office/drawing/2014/main" id="{376DD855-CFA9-93A3-DDE4-CC8469332A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7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3" name="Line 12">
                <a:extLst>
                  <a:ext uri="{FF2B5EF4-FFF2-40B4-BE49-F238E27FC236}">
                    <a16:creationId xmlns:a16="http://schemas.microsoft.com/office/drawing/2014/main" id="{AA3AA663-4920-6333-0160-4173EB4462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4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4" name="Line 13">
                <a:extLst>
                  <a:ext uri="{FF2B5EF4-FFF2-40B4-BE49-F238E27FC236}">
                    <a16:creationId xmlns:a16="http://schemas.microsoft.com/office/drawing/2014/main" id="{3BA4659A-6A90-ED4D-2CA6-B6DDEBFAF1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34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5" name="Line 14">
                <a:extLst>
                  <a:ext uri="{FF2B5EF4-FFF2-40B4-BE49-F238E27FC236}">
                    <a16:creationId xmlns:a16="http://schemas.microsoft.com/office/drawing/2014/main" id="{72A82EFF-C471-10E3-5EE0-5658297AFC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29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6" name="Line 15">
                <a:extLst>
                  <a:ext uri="{FF2B5EF4-FFF2-40B4-BE49-F238E27FC236}">
                    <a16:creationId xmlns:a16="http://schemas.microsoft.com/office/drawing/2014/main" id="{DC88B8F3-EE76-5427-A045-E6CC0D132B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7" name="Line 16">
                <a:extLst>
                  <a:ext uri="{FF2B5EF4-FFF2-40B4-BE49-F238E27FC236}">
                    <a16:creationId xmlns:a16="http://schemas.microsoft.com/office/drawing/2014/main" id="{346BF2A5-121C-CC7B-7E97-27CD3C7658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8" name="Line 17">
                <a:extLst>
                  <a:ext uri="{FF2B5EF4-FFF2-40B4-BE49-F238E27FC236}">
                    <a16:creationId xmlns:a16="http://schemas.microsoft.com/office/drawing/2014/main" id="{95B8105A-5DCB-64DB-8CA2-DE8D617136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9" name="Line 18">
                <a:extLst>
                  <a:ext uri="{FF2B5EF4-FFF2-40B4-BE49-F238E27FC236}">
                    <a16:creationId xmlns:a16="http://schemas.microsoft.com/office/drawing/2014/main" id="{5EBD230E-75B6-E65E-BCD5-EC04588869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0" name="Line 19">
                <a:extLst>
                  <a:ext uri="{FF2B5EF4-FFF2-40B4-BE49-F238E27FC236}">
                    <a16:creationId xmlns:a16="http://schemas.microsoft.com/office/drawing/2014/main" id="{DC7E1261-7258-BA16-34AF-0230394E67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1" name="Line 20">
                <a:extLst>
                  <a:ext uri="{FF2B5EF4-FFF2-40B4-BE49-F238E27FC236}">
                    <a16:creationId xmlns:a16="http://schemas.microsoft.com/office/drawing/2014/main" id="{D2AB3FEC-5228-E883-EA3D-FA63C2E3A6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8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2" name="Line 21">
                <a:extLst>
                  <a:ext uri="{FF2B5EF4-FFF2-40B4-BE49-F238E27FC236}">
                    <a16:creationId xmlns:a16="http://schemas.microsoft.com/office/drawing/2014/main" id="{F1F3A215-DBC8-FC1E-FB85-956B9A30FA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3" name="Line 22">
                <a:extLst>
                  <a:ext uri="{FF2B5EF4-FFF2-40B4-BE49-F238E27FC236}">
                    <a16:creationId xmlns:a16="http://schemas.microsoft.com/office/drawing/2014/main" id="{49C550C0-1B73-F401-4E9E-936D5F4648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6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4" name="Line 23">
                <a:extLst>
                  <a:ext uri="{FF2B5EF4-FFF2-40B4-BE49-F238E27FC236}">
                    <a16:creationId xmlns:a16="http://schemas.microsoft.com/office/drawing/2014/main" id="{D148C3D4-8A95-0E6C-D1D8-42D93CCEB3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5" name="Line 24">
                <a:extLst>
                  <a:ext uri="{FF2B5EF4-FFF2-40B4-BE49-F238E27FC236}">
                    <a16:creationId xmlns:a16="http://schemas.microsoft.com/office/drawing/2014/main" id="{4C427482-BDA0-465A-D1D7-AE6C064955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7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6" name="Line 25">
                <a:extLst>
                  <a:ext uri="{FF2B5EF4-FFF2-40B4-BE49-F238E27FC236}">
                    <a16:creationId xmlns:a16="http://schemas.microsoft.com/office/drawing/2014/main" id="{E50E45D9-8DC4-86D6-40DC-E2222B2E60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9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7" name="Freeform 26">
                <a:extLst>
                  <a:ext uri="{FF2B5EF4-FFF2-40B4-BE49-F238E27FC236}">
                    <a16:creationId xmlns:a16="http://schemas.microsoft.com/office/drawing/2014/main" id="{2C59287C-EFF0-30ED-7CA2-51A34678BC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" y="4196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38" name="Line 27">
                <a:extLst>
                  <a:ext uri="{FF2B5EF4-FFF2-40B4-BE49-F238E27FC236}">
                    <a16:creationId xmlns:a16="http://schemas.microsoft.com/office/drawing/2014/main" id="{2816E976-FCDA-CF56-C0DC-3030C2ED35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9" name="Line 28">
                <a:extLst>
                  <a:ext uri="{FF2B5EF4-FFF2-40B4-BE49-F238E27FC236}">
                    <a16:creationId xmlns:a16="http://schemas.microsoft.com/office/drawing/2014/main" id="{73FCD1D5-7369-A835-2D17-79A705E5A1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7" y="4196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0" name="Line 29">
                <a:extLst>
                  <a:ext uri="{FF2B5EF4-FFF2-40B4-BE49-F238E27FC236}">
                    <a16:creationId xmlns:a16="http://schemas.microsoft.com/office/drawing/2014/main" id="{8C1B5485-0E66-82EB-0820-16F3B4E25B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8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1" name="Freeform 30">
                <a:extLst>
                  <a:ext uri="{FF2B5EF4-FFF2-40B4-BE49-F238E27FC236}">
                    <a16:creationId xmlns:a16="http://schemas.microsoft.com/office/drawing/2014/main" id="{06E246CF-A0A0-57E6-570E-4DF241A141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" y="4192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42" name="Line 31">
                <a:extLst>
                  <a:ext uri="{FF2B5EF4-FFF2-40B4-BE49-F238E27FC236}">
                    <a16:creationId xmlns:a16="http://schemas.microsoft.com/office/drawing/2014/main" id="{76DB84F4-7BFE-DD6F-1BF8-6CD255FA11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0" y="4192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3" name="Line 32">
                <a:extLst>
                  <a:ext uri="{FF2B5EF4-FFF2-40B4-BE49-F238E27FC236}">
                    <a16:creationId xmlns:a16="http://schemas.microsoft.com/office/drawing/2014/main" id="{D13F3D47-5D79-3275-DC41-B3B94FC0D3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1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4" name="Line 33">
                <a:extLst>
                  <a:ext uri="{FF2B5EF4-FFF2-40B4-BE49-F238E27FC236}">
                    <a16:creationId xmlns:a16="http://schemas.microsoft.com/office/drawing/2014/main" id="{459F59D5-573D-E87A-EE7E-332F6C1CD2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5" y="4190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5" name="Line 34">
                <a:extLst>
                  <a:ext uri="{FF2B5EF4-FFF2-40B4-BE49-F238E27FC236}">
                    <a16:creationId xmlns:a16="http://schemas.microsoft.com/office/drawing/2014/main" id="{2E0D77B7-741A-C03E-1084-0834B00982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2" y="4186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6" name="Line 35">
                <a:extLst>
                  <a:ext uri="{FF2B5EF4-FFF2-40B4-BE49-F238E27FC236}">
                    <a16:creationId xmlns:a16="http://schemas.microsoft.com/office/drawing/2014/main" id="{BC905379-E9FC-4840-EAD0-9108A3949A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7" name="Line 36">
                <a:extLst>
                  <a:ext uri="{FF2B5EF4-FFF2-40B4-BE49-F238E27FC236}">
                    <a16:creationId xmlns:a16="http://schemas.microsoft.com/office/drawing/2014/main" id="{EB6EC8E3-9BDE-FB76-91AB-E277796624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79" y="4183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8" name="Line 37">
                <a:extLst>
                  <a:ext uri="{FF2B5EF4-FFF2-40B4-BE49-F238E27FC236}">
                    <a16:creationId xmlns:a16="http://schemas.microsoft.com/office/drawing/2014/main" id="{74BE042F-6FFE-BF7A-BE22-4B728D396C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93" y="4177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9" name="Line 38">
                <a:extLst>
                  <a:ext uri="{FF2B5EF4-FFF2-40B4-BE49-F238E27FC236}">
                    <a16:creationId xmlns:a16="http://schemas.microsoft.com/office/drawing/2014/main" id="{1E99B77F-5C24-8782-9585-3255F0B5D6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0" y="4171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0" name="Line 39">
                <a:extLst>
                  <a:ext uri="{FF2B5EF4-FFF2-40B4-BE49-F238E27FC236}">
                    <a16:creationId xmlns:a16="http://schemas.microsoft.com/office/drawing/2014/main" id="{D079C58C-02C6-F131-7A9C-70E656ED59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6" y="4167"/>
                <a:ext cx="5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1" name="Line 40">
                <a:extLst>
                  <a:ext uri="{FF2B5EF4-FFF2-40B4-BE49-F238E27FC236}">
                    <a16:creationId xmlns:a16="http://schemas.microsoft.com/office/drawing/2014/main" id="{02864462-9008-83A0-DCFA-3207FE0DD9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7" y="416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2" name="Line 41">
                <a:extLst>
                  <a:ext uri="{FF2B5EF4-FFF2-40B4-BE49-F238E27FC236}">
                    <a16:creationId xmlns:a16="http://schemas.microsoft.com/office/drawing/2014/main" id="{0F4879D4-1A91-CD4B-D1B6-7255F6F3A7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2" y="4153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3" name="Line 42">
                <a:extLst>
                  <a:ext uri="{FF2B5EF4-FFF2-40B4-BE49-F238E27FC236}">
                    <a16:creationId xmlns:a16="http://schemas.microsoft.com/office/drawing/2014/main" id="{118CC99A-DFDF-F5F2-479C-6B627D260E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8" y="4145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4" name="Line 43">
                <a:extLst>
                  <a:ext uri="{FF2B5EF4-FFF2-40B4-BE49-F238E27FC236}">
                    <a16:creationId xmlns:a16="http://schemas.microsoft.com/office/drawing/2014/main" id="{D12E19AD-D471-2E51-BF04-9D349CEB5D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4" y="4133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5" name="Line 44">
                <a:extLst>
                  <a:ext uri="{FF2B5EF4-FFF2-40B4-BE49-F238E27FC236}">
                    <a16:creationId xmlns:a16="http://schemas.microsoft.com/office/drawing/2014/main" id="{601999A7-CCB3-BDAC-E717-F2B100F819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95" y="4121"/>
                <a:ext cx="8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6" name="Line 45">
                <a:extLst>
                  <a:ext uri="{FF2B5EF4-FFF2-40B4-BE49-F238E27FC236}">
                    <a16:creationId xmlns:a16="http://schemas.microsoft.com/office/drawing/2014/main" id="{1EEBD5A4-752E-C632-7368-54CBDE5A5A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1" y="4110"/>
                <a:ext cx="9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7" name="Line 46">
                <a:extLst>
                  <a:ext uri="{FF2B5EF4-FFF2-40B4-BE49-F238E27FC236}">
                    <a16:creationId xmlns:a16="http://schemas.microsoft.com/office/drawing/2014/main" id="{84F9E815-7D38-C2DB-9642-CC97D82206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7" y="4094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8" name="Line 47">
                <a:extLst>
                  <a:ext uri="{FF2B5EF4-FFF2-40B4-BE49-F238E27FC236}">
                    <a16:creationId xmlns:a16="http://schemas.microsoft.com/office/drawing/2014/main" id="{BC6651DB-B920-990B-E44F-27EB079CEF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9" y="4079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9" name="Line 48">
                <a:extLst>
                  <a:ext uri="{FF2B5EF4-FFF2-40B4-BE49-F238E27FC236}">
                    <a16:creationId xmlns:a16="http://schemas.microsoft.com/office/drawing/2014/main" id="{F0035132-EFA1-EECC-0D49-FEA82EDAAA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4" y="4059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0" name="Line 49">
                <a:extLst>
                  <a:ext uri="{FF2B5EF4-FFF2-40B4-BE49-F238E27FC236}">
                    <a16:creationId xmlns:a16="http://schemas.microsoft.com/office/drawing/2014/main" id="{6064B739-C74A-8D2C-AC49-784C971F82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70" y="4039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1" name="Line 50">
                <a:extLst>
                  <a:ext uri="{FF2B5EF4-FFF2-40B4-BE49-F238E27FC236}">
                    <a16:creationId xmlns:a16="http://schemas.microsoft.com/office/drawing/2014/main" id="{EEBAA5EF-8FB0-F2B9-58C5-33C9BD26D2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86" y="4019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2" name="Line 51">
                <a:extLst>
                  <a:ext uri="{FF2B5EF4-FFF2-40B4-BE49-F238E27FC236}">
                    <a16:creationId xmlns:a16="http://schemas.microsoft.com/office/drawing/2014/main" id="{17A3F286-4EDE-B078-7811-41FF5CBC57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" y="3996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3" name="Line 52">
                <a:extLst>
                  <a:ext uri="{FF2B5EF4-FFF2-40B4-BE49-F238E27FC236}">
                    <a16:creationId xmlns:a16="http://schemas.microsoft.com/office/drawing/2014/main" id="{F860E6D3-3603-5404-D389-86B87797B4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13" y="3973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4" name="Line 53">
                <a:extLst>
                  <a:ext uri="{FF2B5EF4-FFF2-40B4-BE49-F238E27FC236}">
                    <a16:creationId xmlns:a16="http://schemas.microsoft.com/office/drawing/2014/main" id="{72B5F7C0-C46C-8116-2C82-D8DAFE7DBC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9" y="3945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5" name="Line 54">
                <a:extLst>
                  <a:ext uri="{FF2B5EF4-FFF2-40B4-BE49-F238E27FC236}">
                    <a16:creationId xmlns:a16="http://schemas.microsoft.com/office/drawing/2014/main" id="{85912674-9FD0-7BE4-3E11-BF186EB15D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45" y="3917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6" name="Line 55">
                <a:extLst>
                  <a:ext uri="{FF2B5EF4-FFF2-40B4-BE49-F238E27FC236}">
                    <a16:creationId xmlns:a16="http://schemas.microsoft.com/office/drawing/2014/main" id="{D8DCC51C-AD64-CB2F-7BE2-F260EDFF26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7" y="3886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7" name="Line 56">
                <a:extLst>
                  <a:ext uri="{FF2B5EF4-FFF2-40B4-BE49-F238E27FC236}">
                    <a16:creationId xmlns:a16="http://schemas.microsoft.com/office/drawing/2014/main" id="{F9371AAF-C006-36A1-044E-8A9C3D93C6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2" y="3855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8" name="Line 57">
                <a:extLst>
                  <a:ext uri="{FF2B5EF4-FFF2-40B4-BE49-F238E27FC236}">
                    <a16:creationId xmlns:a16="http://schemas.microsoft.com/office/drawing/2014/main" id="{347DE0B7-C006-219B-7EC5-C424EF8ECE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8" y="3823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9" name="Line 58">
                <a:extLst>
                  <a:ext uri="{FF2B5EF4-FFF2-40B4-BE49-F238E27FC236}">
                    <a16:creationId xmlns:a16="http://schemas.microsoft.com/office/drawing/2014/main" id="{269CF605-04B4-E86A-DDD1-277F0093AC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04" y="3792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0" name="Freeform 59">
                <a:extLst>
                  <a:ext uri="{FF2B5EF4-FFF2-40B4-BE49-F238E27FC236}">
                    <a16:creationId xmlns:a16="http://schemas.microsoft.com/office/drawing/2014/main" id="{4A679953-6A3F-914A-84CC-0276F79766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2" y="3753"/>
                <a:ext cx="16" cy="37"/>
              </a:xfrm>
              <a:custGeom>
                <a:avLst/>
                <a:gdLst>
                  <a:gd name="T0" fmla="*/ 0 w 16"/>
                  <a:gd name="T1" fmla="*/ 36 h 37"/>
                  <a:gd name="T2" fmla="*/ 7 w 16"/>
                  <a:gd name="T3" fmla="*/ 16 h 37"/>
                  <a:gd name="T4" fmla="*/ 15 w 16"/>
                  <a:gd name="T5" fmla="*/ 0 h 3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37">
                    <a:moveTo>
                      <a:pt x="0" y="36"/>
                    </a:moveTo>
                    <a:lnTo>
                      <a:pt x="7" y="16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1" name="Line 60">
                <a:extLst>
                  <a:ext uri="{FF2B5EF4-FFF2-40B4-BE49-F238E27FC236}">
                    <a16:creationId xmlns:a16="http://schemas.microsoft.com/office/drawing/2014/main" id="{95789A29-C0FA-4A2C-52E7-48089069E8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1" y="3725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2" name="Freeform 61">
                <a:extLst>
                  <a:ext uri="{FF2B5EF4-FFF2-40B4-BE49-F238E27FC236}">
                    <a16:creationId xmlns:a16="http://schemas.microsoft.com/office/drawing/2014/main" id="{A18F54C0-B653-05BD-A1EB-0FE5435725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3" y="3686"/>
                <a:ext cx="13" cy="36"/>
              </a:xfrm>
              <a:custGeom>
                <a:avLst/>
                <a:gdLst>
                  <a:gd name="T0" fmla="*/ 0 w 13"/>
                  <a:gd name="T1" fmla="*/ 35 h 36"/>
                  <a:gd name="T2" fmla="*/ 4 w 13"/>
                  <a:gd name="T3" fmla="*/ 16 h 36"/>
                  <a:gd name="T4" fmla="*/ 12 w 13"/>
                  <a:gd name="T5" fmla="*/ 0 h 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35"/>
                    </a:moveTo>
                    <a:lnTo>
                      <a:pt x="4" y="16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3" name="Line 62">
                <a:extLst>
                  <a:ext uri="{FF2B5EF4-FFF2-40B4-BE49-F238E27FC236}">
                    <a16:creationId xmlns:a16="http://schemas.microsoft.com/office/drawing/2014/main" id="{DBCE48CB-FB15-34BC-A7A8-27CF0F0A27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59" y="3658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4" name="Line 63">
                <a:extLst>
                  <a:ext uri="{FF2B5EF4-FFF2-40B4-BE49-F238E27FC236}">
                    <a16:creationId xmlns:a16="http://schemas.microsoft.com/office/drawing/2014/main" id="{972D8CDB-6367-5A4F-5003-DD77A995D8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74" y="3627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5" name="Line 64">
                <a:extLst>
                  <a:ext uri="{FF2B5EF4-FFF2-40B4-BE49-F238E27FC236}">
                    <a16:creationId xmlns:a16="http://schemas.microsoft.com/office/drawing/2014/main" id="{4A418E6F-1788-A1E6-9981-1DDFC32E94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90" y="3595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6" name="Line 65">
                <a:extLst>
                  <a:ext uri="{FF2B5EF4-FFF2-40B4-BE49-F238E27FC236}">
                    <a16:creationId xmlns:a16="http://schemas.microsoft.com/office/drawing/2014/main" id="{A45CEA75-7FB4-0A59-BA4A-BDB0929F16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06" y="3564"/>
                <a:ext cx="5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7" name="Line 66">
                <a:extLst>
                  <a:ext uri="{FF2B5EF4-FFF2-40B4-BE49-F238E27FC236}">
                    <a16:creationId xmlns:a16="http://schemas.microsoft.com/office/drawing/2014/main" id="{5347A5F1-7451-FAC9-0BE4-7EEF5FF33D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18" y="3538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8" name="Line 67">
                <a:extLst>
                  <a:ext uri="{FF2B5EF4-FFF2-40B4-BE49-F238E27FC236}">
                    <a16:creationId xmlns:a16="http://schemas.microsoft.com/office/drawing/2014/main" id="{EB797434-2179-1D98-64A7-34D9C3E576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33" y="3514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9" name="Line 68">
                <a:extLst>
                  <a:ext uri="{FF2B5EF4-FFF2-40B4-BE49-F238E27FC236}">
                    <a16:creationId xmlns:a16="http://schemas.microsoft.com/office/drawing/2014/main" id="{3B20AE0A-5A14-DF94-3AEF-E242FF4460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49" y="3490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0" name="Line 69">
                <a:extLst>
                  <a:ext uri="{FF2B5EF4-FFF2-40B4-BE49-F238E27FC236}">
                    <a16:creationId xmlns:a16="http://schemas.microsoft.com/office/drawing/2014/main" id="{51CA68F6-D991-D220-C440-78B471F969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65" y="3470"/>
                <a:ext cx="5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1" name="Freeform 70">
                <a:extLst>
                  <a:ext uri="{FF2B5EF4-FFF2-40B4-BE49-F238E27FC236}">
                    <a16:creationId xmlns:a16="http://schemas.microsoft.com/office/drawing/2014/main" id="{196F86D0-4F5F-7BF1-EF59-30209CE254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3" y="3447"/>
                <a:ext cx="17" cy="20"/>
              </a:xfrm>
              <a:custGeom>
                <a:avLst/>
                <a:gdLst>
                  <a:gd name="T0" fmla="*/ 0 w 17"/>
                  <a:gd name="T1" fmla="*/ 19 h 20"/>
                  <a:gd name="T2" fmla="*/ 8 w 17"/>
                  <a:gd name="T3" fmla="*/ 7 h 20"/>
                  <a:gd name="T4" fmla="*/ 16 w 17"/>
                  <a:gd name="T5" fmla="*/ 0 h 2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20">
                    <a:moveTo>
                      <a:pt x="0" y="19"/>
                    </a:moveTo>
                    <a:lnTo>
                      <a:pt x="8" y="7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2" name="Line 71">
                <a:extLst>
                  <a:ext uri="{FF2B5EF4-FFF2-40B4-BE49-F238E27FC236}">
                    <a16:creationId xmlns:a16="http://schemas.microsoft.com/office/drawing/2014/main" id="{A58CE705-133D-C43B-E369-5790B565DF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92" y="3439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3" name="Line 72">
                <a:extLst>
                  <a:ext uri="{FF2B5EF4-FFF2-40B4-BE49-F238E27FC236}">
                    <a16:creationId xmlns:a16="http://schemas.microsoft.com/office/drawing/2014/main" id="{D5EB1B33-76C3-2077-5C99-5F1658098C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08" y="343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4" name="Freeform 73">
                <a:extLst>
                  <a:ext uri="{FF2B5EF4-FFF2-40B4-BE49-F238E27FC236}">
                    <a16:creationId xmlns:a16="http://schemas.microsoft.com/office/drawing/2014/main" id="{B8C4ABCE-14F7-A436-BE5B-83B157CC72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0" y="3419"/>
                <a:ext cx="13" cy="9"/>
              </a:xfrm>
              <a:custGeom>
                <a:avLst/>
                <a:gdLst>
                  <a:gd name="T0" fmla="*/ 0 w 13"/>
                  <a:gd name="T1" fmla="*/ 8 h 9"/>
                  <a:gd name="T2" fmla="*/ 3 w 13"/>
                  <a:gd name="T3" fmla="*/ 4 h 9"/>
                  <a:gd name="T4" fmla="*/ 12 w 13"/>
                  <a:gd name="T5" fmla="*/ 0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8"/>
                    </a:moveTo>
                    <a:lnTo>
                      <a:pt x="3" y="4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5" name="Freeform 74">
                <a:extLst>
                  <a:ext uri="{FF2B5EF4-FFF2-40B4-BE49-F238E27FC236}">
                    <a16:creationId xmlns:a16="http://schemas.microsoft.com/office/drawing/2014/main" id="{9880C79C-7227-4A02-CF94-B6AAE8AE4A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2" y="3419"/>
                <a:ext cx="16" cy="1"/>
              </a:xfrm>
              <a:custGeom>
                <a:avLst/>
                <a:gdLst>
                  <a:gd name="T0" fmla="*/ 0 w 16"/>
                  <a:gd name="T1" fmla="*/ 0 h 1"/>
                  <a:gd name="T2" fmla="*/ 7 w 16"/>
                  <a:gd name="T3" fmla="*/ 0 h 1"/>
                  <a:gd name="T4" fmla="*/ 15 w 16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1">
                    <a:moveTo>
                      <a:pt x="0" y="0"/>
                    </a:moveTo>
                    <a:lnTo>
                      <a:pt x="7" y="0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6" name="Freeform 75">
                <a:extLst>
                  <a:ext uri="{FF2B5EF4-FFF2-40B4-BE49-F238E27FC236}">
                    <a16:creationId xmlns:a16="http://schemas.microsoft.com/office/drawing/2014/main" id="{94C713E3-BE8B-F408-71E9-8B36C042C9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7" y="3419"/>
                <a:ext cx="17" cy="1"/>
              </a:xfrm>
              <a:custGeom>
                <a:avLst/>
                <a:gdLst>
                  <a:gd name="T0" fmla="*/ 0 w 17"/>
                  <a:gd name="T1" fmla="*/ 0 h 1"/>
                  <a:gd name="T2" fmla="*/ 8 w 17"/>
                  <a:gd name="T3" fmla="*/ 0 h 1"/>
                  <a:gd name="T4" fmla="*/ 16 w 17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1">
                    <a:moveTo>
                      <a:pt x="0" y="0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7" name="Freeform 76">
                <a:extLst>
                  <a:ext uri="{FF2B5EF4-FFF2-40B4-BE49-F238E27FC236}">
                    <a16:creationId xmlns:a16="http://schemas.microsoft.com/office/drawing/2014/main" id="{19061AD7-4DB5-8613-632A-3E88CC49C0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3" y="3419"/>
                <a:ext cx="13" cy="9"/>
              </a:xfrm>
              <a:custGeom>
                <a:avLst/>
                <a:gdLst>
                  <a:gd name="T0" fmla="*/ 0 w 13"/>
                  <a:gd name="T1" fmla="*/ 0 h 9"/>
                  <a:gd name="T2" fmla="*/ 4 w 13"/>
                  <a:gd name="T3" fmla="*/ 4 h 9"/>
                  <a:gd name="T4" fmla="*/ 12 w 13"/>
                  <a:gd name="T5" fmla="*/ 8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0"/>
                    </a:moveTo>
                    <a:lnTo>
                      <a:pt x="4" y="4"/>
                    </a:lnTo>
                    <a:lnTo>
                      <a:pt x="12" y="8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8" name="Line 77">
                <a:extLst>
                  <a:ext uri="{FF2B5EF4-FFF2-40B4-BE49-F238E27FC236}">
                    <a16:creationId xmlns:a16="http://schemas.microsoft.com/office/drawing/2014/main" id="{16CC49A9-6C6D-5EBF-8327-BBBF5A4AD6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82" y="343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9" name="Line 78">
                <a:extLst>
                  <a:ext uri="{FF2B5EF4-FFF2-40B4-BE49-F238E27FC236}">
                    <a16:creationId xmlns:a16="http://schemas.microsoft.com/office/drawing/2014/main" id="{DB765AE9-D892-4AD8-9B63-275F75FD02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98" y="3442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0" name="Freeform 79">
                <a:extLst>
                  <a:ext uri="{FF2B5EF4-FFF2-40B4-BE49-F238E27FC236}">
                    <a16:creationId xmlns:a16="http://schemas.microsoft.com/office/drawing/2014/main" id="{57193757-6DFC-91CA-6CA2-AB2CD53568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" y="3447"/>
                <a:ext cx="18" cy="20"/>
              </a:xfrm>
              <a:custGeom>
                <a:avLst/>
                <a:gdLst>
                  <a:gd name="T0" fmla="*/ 0 w 18"/>
                  <a:gd name="T1" fmla="*/ 0 h 20"/>
                  <a:gd name="T2" fmla="*/ 9 w 18"/>
                  <a:gd name="T3" fmla="*/ 7 h 20"/>
                  <a:gd name="T4" fmla="*/ 17 w 18"/>
                  <a:gd name="T5" fmla="*/ 19 h 2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lnTo>
                      <a:pt x="9" y="7"/>
                    </a:lnTo>
                    <a:lnTo>
                      <a:pt x="17" y="19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91" name="Line 80">
                <a:extLst>
                  <a:ext uri="{FF2B5EF4-FFF2-40B4-BE49-F238E27FC236}">
                    <a16:creationId xmlns:a16="http://schemas.microsoft.com/office/drawing/2014/main" id="{40ADFF23-503A-BA2B-FA1D-5D2CBBC4FA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0" y="3473"/>
                <a:ext cx="4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2" name="Line 81">
                <a:extLst>
                  <a:ext uri="{FF2B5EF4-FFF2-40B4-BE49-F238E27FC236}">
                    <a16:creationId xmlns:a16="http://schemas.microsoft.com/office/drawing/2014/main" id="{5073969C-7506-2EE6-6F73-6B70BC6F28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41" y="3493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3" name="Line 82">
                <a:extLst>
                  <a:ext uri="{FF2B5EF4-FFF2-40B4-BE49-F238E27FC236}">
                    <a16:creationId xmlns:a16="http://schemas.microsoft.com/office/drawing/2014/main" id="{D4347F87-CC59-666A-180E-0C730C3D95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57" y="3517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4" name="Line 83">
                <a:extLst>
                  <a:ext uri="{FF2B5EF4-FFF2-40B4-BE49-F238E27FC236}">
                    <a16:creationId xmlns:a16="http://schemas.microsoft.com/office/drawing/2014/main" id="{72683CA4-955F-FC5B-0801-A6E6E953D9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3" y="3541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5" name="Line 84">
                <a:extLst>
                  <a:ext uri="{FF2B5EF4-FFF2-40B4-BE49-F238E27FC236}">
                    <a16:creationId xmlns:a16="http://schemas.microsoft.com/office/drawing/2014/main" id="{6F4532FC-6188-5EFC-6EA3-2CA5472B30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89" y="3567"/>
                <a:ext cx="4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6" name="Line 85">
                <a:extLst>
                  <a:ext uri="{FF2B5EF4-FFF2-40B4-BE49-F238E27FC236}">
                    <a16:creationId xmlns:a16="http://schemas.microsoft.com/office/drawing/2014/main" id="{0D42ED34-0F1C-DA5A-19F3-F80B944D1B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0" y="3599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7" name="Line 86">
                <a:extLst>
                  <a:ext uri="{FF2B5EF4-FFF2-40B4-BE49-F238E27FC236}">
                    <a16:creationId xmlns:a16="http://schemas.microsoft.com/office/drawing/2014/main" id="{809E9B40-7790-6C7D-A33A-8AE7277E13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16" y="3630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8" name="Line 87">
                <a:extLst>
                  <a:ext uri="{FF2B5EF4-FFF2-40B4-BE49-F238E27FC236}">
                    <a16:creationId xmlns:a16="http://schemas.microsoft.com/office/drawing/2014/main" id="{0CF202C1-73D4-EAA2-1467-F197755093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32" y="3662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9" name="Freeform 88">
                <a:extLst>
                  <a:ext uri="{FF2B5EF4-FFF2-40B4-BE49-F238E27FC236}">
                    <a16:creationId xmlns:a16="http://schemas.microsoft.com/office/drawing/2014/main" id="{3D095789-355F-6B18-628E-7CD3AA8787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1" y="3686"/>
                <a:ext cx="13" cy="36"/>
              </a:xfrm>
              <a:custGeom>
                <a:avLst/>
                <a:gdLst>
                  <a:gd name="T0" fmla="*/ 0 w 13"/>
                  <a:gd name="T1" fmla="*/ 0 h 36"/>
                  <a:gd name="T2" fmla="*/ 3 w 13"/>
                  <a:gd name="T3" fmla="*/ 16 h 36"/>
                  <a:gd name="T4" fmla="*/ 12 w 13"/>
                  <a:gd name="T5" fmla="*/ 35 h 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0"/>
                    </a:moveTo>
                    <a:lnTo>
                      <a:pt x="3" y="16"/>
                    </a:lnTo>
                    <a:lnTo>
                      <a:pt x="12" y="35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00" name="Line 89">
                <a:extLst>
                  <a:ext uri="{FF2B5EF4-FFF2-40B4-BE49-F238E27FC236}">
                    <a16:creationId xmlns:a16="http://schemas.microsoft.com/office/drawing/2014/main" id="{FEF0E9FB-9A80-7703-2B03-700D0BDB77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60" y="372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1" name="Freeform 90">
                <a:extLst>
                  <a:ext uri="{FF2B5EF4-FFF2-40B4-BE49-F238E27FC236}">
                    <a16:creationId xmlns:a16="http://schemas.microsoft.com/office/drawing/2014/main" id="{28719BF3-B5F1-1280-F2DF-FF1DA414C1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8" y="3753"/>
                <a:ext cx="17" cy="37"/>
              </a:xfrm>
              <a:custGeom>
                <a:avLst/>
                <a:gdLst>
                  <a:gd name="T0" fmla="*/ 0 w 17"/>
                  <a:gd name="T1" fmla="*/ 0 h 37"/>
                  <a:gd name="T2" fmla="*/ 8 w 17"/>
                  <a:gd name="T3" fmla="*/ 16 h 37"/>
                  <a:gd name="T4" fmla="*/ 16 w 17"/>
                  <a:gd name="T5" fmla="*/ 36 h 3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37">
                    <a:moveTo>
                      <a:pt x="0" y="0"/>
                    </a:moveTo>
                    <a:lnTo>
                      <a:pt x="8" y="16"/>
                    </a:lnTo>
                    <a:lnTo>
                      <a:pt x="16" y="36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02" name="Line 91">
                <a:extLst>
                  <a:ext uri="{FF2B5EF4-FFF2-40B4-BE49-F238E27FC236}">
                    <a16:creationId xmlns:a16="http://schemas.microsoft.com/office/drawing/2014/main" id="{26740E04-4DA5-25D5-7A28-F74FB22095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91" y="3796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3" name="Line 92">
                <a:extLst>
                  <a:ext uri="{FF2B5EF4-FFF2-40B4-BE49-F238E27FC236}">
                    <a16:creationId xmlns:a16="http://schemas.microsoft.com/office/drawing/2014/main" id="{75122D9D-6DEA-3801-4247-288A0CACCB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03" y="3827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4" name="Line 93">
                <a:extLst>
                  <a:ext uri="{FF2B5EF4-FFF2-40B4-BE49-F238E27FC236}">
                    <a16:creationId xmlns:a16="http://schemas.microsoft.com/office/drawing/2014/main" id="{EA84579B-4672-1028-1C8F-B83467F86C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19" y="385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5" name="Line 94">
                <a:extLst>
                  <a:ext uri="{FF2B5EF4-FFF2-40B4-BE49-F238E27FC236}">
                    <a16:creationId xmlns:a16="http://schemas.microsoft.com/office/drawing/2014/main" id="{28430C2B-8149-E26B-1690-889B94334D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4" y="3890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6" name="Line 95">
                <a:extLst>
                  <a:ext uri="{FF2B5EF4-FFF2-40B4-BE49-F238E27FC236}">
                    <a16:creationId xmlns:a16="http://schemas.microsoft.com/office/drawing/2014/main" id="{6F66802D-6CE2-8420-DF23-E338A7F87A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50" y="3921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7" name="Line 96">
                <a:extLst>
                  <a:ext uri="{FF2B5EF4-FFF2-40B4-BE49-F238E27FC236}">
                    <a16:creationId xmlns:a16="http://schemas.microsoft.com/office/drawing/2014/main" id="{B35A9005-F0D1-6CF6-0DFD-B107672431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62" y="3948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8" name="Line 97">
                <a:extLst>
                  <a:ext uri="{FF2B5EF4-FFF2-40B4-BE49-F238E27FC236}">
                    <a16:creationId xmlns:a16="http://schemas.microsoft.com/office/drawing/2014/main" id="{62DB2216-4346-1003-2E9E-6B44E42E7D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8" y="3976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9" name="Line 98">
                <a:extLst>
                  <a:ext uri="{FF2B5EF4-FFF2-40B4-BE49-F238E27FC236}">
                    <a16:creationId xmlns:a16="http://schemas.microsoft.com/office/drawing/2014/main" id="{1FABC6A7-0205-490F-CC45-C24356084E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3" y="4000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0" name="Line 99">
                <a:extLst>
                  <a:ext uri="{FF2B5EF4-FFF2-40B4-BE49-F238E27FC236}">
                    <a16:creationId xmlns:a16="http://schemas.microsoft.com/office/drawing/2014/main" id="{6D832344-06BD-AD50-BE22-95E802F4FE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09" y="4023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1" name="Line 100">
                <a:extLst>
                  <a:ext uri="{FF2B5EF4-FFF2-40B4-BE49-F238E27FC236}">
                    <a16:creationId xmlns:a16="http://schemas.microsoft.com/office/drawing/2014/main" id="{D3B92A49-013B-78DC-6A9D-F8629B2935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1" y="4042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2" name="Line 101">
                <a:extLst>
                  <a:ext uri="{FF2B5EF4-FFF2-40B4-BE49-F238E27FC236}">
                    <a16:creationId xmlns:a16="http://schemas.microsoft.com/office/drawing/2014/main" id="{F1637936-B0E4-8147-7D96-67997020C0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7" y="4062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3" name="Line 102">
                <a:extLst>
                  <a:ext uri="{FF2B5EF4-FFF2-40B4-BE49-F238E27FC236}">
                    <a16:creationId xmlns:a16="http://schemas.microsoft.com/office/drawing/2014/main" id="{D0093323-06A3-B283-41FE-1A538199E1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52" y="4082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4" name="Line 103">
                <a:extLst>
                  <a:ext uri="{FF2B5EF4-FFF2-40B4-BE49-F238E27FC236}">
                    <a16:creationId xmlns:a16="http://schemas.microsoft.com/office/drawing/2014/main" id="{055CCC1C-88C9-7406-2DD4-36D9EED3AD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8" y="4098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5" name="Line 104">
                <a:extLst>
                  <a:ext uri="{FF2B5EF4-FFF2-40B4-BE49-F238E27FC236}">
                    <a16:creationId xmlns:a16="http://schemas.microsoft.com/office/drawing/2014/main" id="{69A64C92-6713-8C64-80A3-E78ADB3400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80" y="4113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6" name="Line 105">
                <a:extLst>
                  <a:ext uri="{FF2B5EF4-FFF2-40B4-BE49-F238E27FC236}">
                    <a16:creationId xmlns:a16="http://schemas.microsoft.com/office/drawing/2014/main" id="{514644FD-3F45-A72B-BC9D-1A391164B9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95" y="4125"/>
                <a:ext cx="9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7" name="Line 106">
                <a:extLst>
                  <a:ext uri="{FF2B5EF4-FFF2-40B4-BE49-F238E27FC236}">
                    <a16:creationId xmlns:a16="http://schemas.microsoft.com/office/drawing/2014/main" id="{D8565474-E26E-B674-3A56-F2454060B8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1" y="4136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8" name="Line 107">
                <a:extLst>
                  <a:ext uri="{FF2B5EF4-FFF2-40B4-BE49-F238E27FC236}">
                    <a16:creationId xmlns:a16="http://schemas.microsoft.com/office/drawing/2014/main" id="{BCCDF1DE-61CB-FFF3-5F34-31D988A7C9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3" y="4148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9" name="Line 108">
                <a:extLst>
                  <a:ext uri="{FF2B5EF4-FFF2-40B4-BE49-F238E27FC236}">
                    <a16:creationId xmlns:a16="http://schemas.microsoft.com/office/drawing/2014/main" id="{A7E26B0E-AF0C-2B48-1DBD-48FC8D8896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39" y="4156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0" name="Line 109">
                <a:extLst>
                  <a:ext uri="{FF2B5EF4-FFF2-40B4-BE49-F238E27FC236}">
                    <a16:creationId xmlns:a16="http://schemas.microsoft.com/office/drawing/2014/main" id="{6BF6F04C-6DC5-2F8E-8364-64B60E2117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54" y="416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1" name="Line 110">
                <a:extLst>
                  <a:ext uri="{FF2B5EF4-FFF2-40B4-BE49-F238E27FC236}">
                    <a16:creationId xmlns:a16="http://schemas.microsoft.com/office/drawing/2014/main" id="{DEF369E8-F284-B1E6-7B9E-35A6B8DD5B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0" y="4168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2" name="Line 111">
                <a:extLst>
                  <a:ext uri="{FF2B5EF4-FFF2-40B4-BE49-F238E27FC236}">
                    <a16:creationId xmlns:a16="http://schemas.microsoft.com/office/drawing/2014/main" id="{019178CB-46A3-237F-2C85-9B3F420A32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2" y="417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3" name="Line 112">
                <a:extLst>
                  <a:ext uri="{FF2B5EF4-FFF2-40B4-BE49-F238E27FC236}">
                    <a16:creationId xmlns:a16="http://schemas.microsoft.com/office/drawing/2014/main" id="{ABF4F1AD-3DED-5DC6-06E2-0DCAACBDCF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8" y="418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4" name="Line 113">
                <a:extLst>
                  <a:ext uri="{FF2B5EF4-FFF2-40B4-BE49-F238E27FC236}">
                    <a16:creationId xmlns:a16="http://schemas.microsoft.com/office/drawing/2014/main" id="{CE335D58-B032-06FE-7E06-D8DFC9E2AB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3" y="418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5" name="Line 114">
                <a:extLst>
                  <a:ext uri="{FF2B5EF4-FFF2-40B4-BE49-F238E27FC236}">
                    <a16:creationId xmlns:a16="http://schemas.microsoft.com/office/drawing/2014/main" id="{CCA90AE0-6847-F285-331A-093E5C0FFC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6" name="Line 115">
                <a:extLst>
                  <a:ext uri="{FF2B5EF4-FFF2-40B4-BE49-F238E27FC236}">
                    <a16:creationId xmlns:a16="http://schemas.microsoft.com/office/drawing/2014/main" id="{C8AD0289-A78E-9D60-5403-2D0E3CD338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1" y="4187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7" name="Line 116">
                <a:extLst>
                  <a:ext uri="{FF2B5EF4-FFF2-40B4-BE49-F238E27FC236}">
                    <a16:creationId xmlns:a16="http://schemas.microsoft.com/office/drawing/2014/main" id="{DFE60AF8-9463-91AB-C726-F56F0D7094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57" y="4191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8" name="Line 117">
                <a:extLst>
                  <a:ext uri="{FF2B5EF4-FFF2-40B4-BE49-F238E27FC236}">
                    <a16:creationId xmlns:a16="http://schemas.microsoft.com/office/drawing/2014/main" id="{A518048E-ACF9-F33E-E453-9FFA3E8E8B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72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9" name="Line 118">
                <a:extLst>
                  <a:ext uri="{FF2B5EF4-FFF2-40B4-BE49-F238E27FC236}">
                    <a16:creationId xmlns:a16="http://schemas.microsoft.com/office/drawing/2014/main" id="{2091AB63-16B1-1413-7F96-A4EB072E14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88" y="4192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0" name="Freeform 119">
                <a:extLst>
                  <a:ext uri="{FF2B5EF4-FFF2-40B4-BE49-F238E27FC236}">
                    <a16:creationId xmlns:a16="http://schemas.microsoft.com/office/drawing/2014/main" id="{910813E5-7D68-FF1A-0FE6-59E2567B9B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3" y="4192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31" name="Line 120">
                <a:extLst>
                  <a:ext uri="{FF2B5EF4-FFF2-40B4-BE49-F238E27FC236}">
                    <a16:creationId xmlns:a16="http://schemas.microsoft.com/office/drawing/2014/main" id="{F642DD04-0788-E55C-CF7B-25A325855A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15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2" name="Line 121">
                <a:extLst>
                  <a:ext uri="{FF2B5EF4-FFF2-40B4-BE49-F238E27FC236}">
                    <a16:creationId xmlns:a16="http://schemas.microsoft.com/office/drawing/2014/main" id="{BEC6C8BD-CB4B-FCDE-7C26-AD587C47FD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31" y="4196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3" name="Line 122">
                <a:extLst>
                  <a:ext uri="{FF2B5EF4-FFF2-40B4-BE49-F238E27FC236}">
                    <a16:creationId xmlns:a16="http://schemas.microsoft.com/office/drawing/2014/main" id="{B0A32433-4B95-7CDB-D88A-9634E7D192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43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4" name="Freeform 123">
                <a:extLst>
                  <a:ext uri="{FF2B5EF4-FFF2-40B4-BE49-F238E27FC236}">
                    <a16:creationId xmlns:a16="http://schemas.microsoft.com/office/drawing/2014/main" id="{2DFAD935-3D8F-A558-8543-840A65AC5F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4196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35" name="Line 124">
                <a:extLst>
                  <a:ext uri="{FF2B5EF4-FFF2-40B4-BE49-F238E27FC236}">
                    <a16:creationId xmlns:a16="http://schemas.microsoft.com/office/drawing/2014/main" id="{BFEA646B-2D7A-61FE-F577-C2B2A2BA9D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74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6" name="Line 125">
                <a:extLst>
                  <a:ext uri="{FF2B5EF4-FFF2-40B4-BE49-F238E27FC236}">
                    <a16:creationId xmlns:a16="http://schemas.microsoft.com/office/drawing/2014/main" id="{D1EF0476-1FEE-A702-6059-AC5799E08B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90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7" name="Line 126">
                <a:extLst>
                  <a:ext uri="{FF2B5EF4-FFF2-40B4-BE49-F238E27FC236}">
                    <a16:creationId xmlns:a16="http://schemas.microsoft.com/office/drawing/2014/main" id="{4ECF7377-DA2A-DDC5-6DFA-9539592C6A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0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8" name="Line 127">
                <a:extLst>
                  <a:ext uri="{FF2B5EF4-FFF2-40B4-BE49-F238E27FC236}">
                    <a16:creationId xmlns:a16="http://schemas.microsoft.com/office/drawing/2014/main" id="{0DD06C0C-5923-0DA6-CE5C-53405CD43C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18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9" name="Line 128">
                <a:extLst>
                  <a:ext uri="{FF2B5EF4-FFF2-40B4-BE49-F238E27FC236}">
                    <a16:creationId xmlns:a16="http://schemas.microsoft.com/office/drawing/2014/main" id="{A2BC87A6-6EE3-6C22-C7F4-7501FE8F97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3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0" name="Line 129">
                <a:extLst>
                  <a:ext uri="{FF2B5EF4-FFF2-40B4-BE49-F238E27FC236}">
                    <a16:creationId xmlns:a16="http://schemas.microsoft.com/office/drawing/2014/main" id="{45D48D10-9DA9-553D-910F-A5987E8F03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1" name="Line 130">
                <a:extLst>
                  <a:ext uri="{FF2B5EF4-FFF2-40B4-BE49-F238E27FC236}">
                    <a16:creationId xmlns:a16="http://schemas.microsoft.com/office/drawing/2014/main" id="{76D78BC4-D39D-56A5-5AC1-6A75BCE621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2" name="Line 131">
                <a:extLst>
                  <a:ext uri="{FF2B5EF4-FFF2-40B4-BE49-F238E27FC236}">
                    <a16:creationId xmlns:a16="http://schemas.microsoft.com/office/drawing/2014/main" id="{8F7820D2-4362-F73B-396A-ADB87344C5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7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3" name="Line 132">
                <a:extLst>
                  <a:ext uri="{FF2B5EF4-FFF2-40B4-BE49-F238E27FC236}">
                    <a16:creationId xmlns:a16="http://schemas.microsoft.com/office/drawing/2014/main" id="{C7AEE9D4-BC20-3A3E-034C-43C199B4E3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92" y="4200"/>
                <a:ext cx="10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4" name="Line 133">
                <a:extLst>
                  <a:ext uri="{FF2B5EF4-FFF2-40B4-BE49-F238E27FC236}">
                    <a16:creationId xmlns:a16="http://schemas.microsoft.com/office/drawing/2014/main" id="{394FED37-9C2C-419D-D66B-706DE57E6E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9" y="4200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5" name="Line 134">
                <a:extLst>
                  <a:ext uri="{FF2B5EF4-FFF2-40B4-BE49-F238E27FC236}">
                    <a16:creationId xmlns:a16="http://schemas.microsoft.com/office/drawing/2014/main" id="{E93131C9-885F-1192-D9D9-82F19926EC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2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6" name="Rectangle 135">
                <a:extLst>
                  <a:ext uri="{FF2B5EF4-FFF2-40B4-BE49-F238E27FC236}">
                    <a16:creationId xmlns:a16="http://schemas.microsoft.com/office/drawing/2014/main" id="{C9060E8D-A395-EF70-81AA-1660D21A42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300"/>
              </a:p>
            </p:txBody>
          </p:sp>
          <p:sp>
            <p:nvSpPr>
              <p:cNvPr id="4247" name="Rectangle 136">
                <a:extLst>
                  <a:ext uri="{FF2B5EF4-FFF2-40B4-BE49-F238E27FC236}">
                    <a16:creationId xmlns:a16="http://schemas.microsoft.com/office/drawing/2014/main" id="{FD46E6E2-E839-B640-8D29-325664F8EC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en-US" sz="700">
                    <a:solidFill>
                      <a:srgbClr val="000000"/>
                    </a:solidFill>
                  </a:rPr>
                  <a:t>-6</a:t>
                </a:r>
              </a:p>
            </p:txBody>
          </p:sp>
          <p:sp>
            <p:nvSpPr>
              <p:cNvPr id="4248" name="Rectangle 137">
                <a:extLst>
                  <a:ext uri="{FF2B5EF4-FFF2-40B4-BE49-F238E27FC236}">
                    <a16:creationId xmlns:a16="http://schemas.microsoft.com/office/drawing/2014/main" id="{9DC77D83-EB68-D4F6-AE84-BD34C2AC9F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300"/>
              </a:p>
            </p:txBody>
          </p:sp>
          <p:sp>
            <p:nvSpPr>
              <p:cNvPr id="4249" name="Rectangle 138">
                <a:extLst>
                  <a:ext uri="{FF2B5EF4-FFF2-40B4-BE49-F238E27FC236}">
                    <a16:creationId xmlns:a16="http://schemas.microsoft.com/office/drawing/2014/main" id="{F4F2A68A-B3E2-FAB9-AFDD-E4FFDA3453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en-US" sz="700">
                    <a:solidFill>
                      <a:srgbClr val="000000"/>
                    </a:solidFill>
                  </a:rPr>
                  <a:t>-4</a:t>
                </a:r>
              </a:p>
            </p:txBody>
          </p:sp>
          <p:sp>
            <p:nvSpPr>
              <p:cNvPr id="4250" name="Rectangle 139">
                <a:extLst>
                  <a:ext uri="{FF2B5EF4-FFF2-40B4-BE49-F238E27FC236}">
                    <a16:creationId xmlns:a16="http://schemas.microsoft.com/office/drawing/2014/main" id="{701B6757-0802-31FA-AE91-1FF8EF8345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300"/>
              </a:p>
            </p:txBody>
          </p:sp>
          <p:sp>
            <p:nvSpPr>
              <p:cNvPr id="4251" name="Rectangle 140">
                <a:extLst>
                  <a:ext uri="{FF2B5EF4-FFF2-40B4-BE49-F238E27FC236}">
                    <a16:creationId xmlns:a16="http://schemas.microsoft.com/office/drawing/2014/main" id="{3038BDB4-92F9-3507-7232-FA6E4C7098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6"/>
                <a:ext cx="55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en-US" sz="700">
                    <a:solidFill>
                      <a:srgbClr val="000000"/>
                    </a:solidFill>
                  </a:rPr>
                  <a:t>-2</a:t>
                </a:r>
              </a:p>
            </p:txBody>
          </p:sp>
          <p:sp>
            <p:nvSpPr>
              <p:cNvPr id="4252" name="Rectangle 141">
                <a:extLst>
                  <a:ext uri="{FF2B5EF4-FFF2-40B4-BE49-F238E27FC236}">
                    <a16:creationId xmlns:a16="http://schemas.microsoft.com/office/drawing/2014/main" id="{26A168C8-B4BD-AA96-5BB2-8E2E37C232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300"/>
              </a:p>
            </p:txBody>
          </p:sp>
          <p:sp>
            <p:nvSpPr>
              <p:cNvPr id="4253" name="Rectangle 142">
                <a:extLst>
                  <a:ext uri="{FF2B5EF4-FFF2-40B4-BE49-F238E27FC236}">
                    <a16:creationId xmlns:a16="http://schemas.microsoft.com/office/drawing/2014/main" id="{DCA45502-6F95-0EE9-D63A-06B2BE9578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en-US" sz="700">
                    <a:solidFill>
                      <a:srgbClr val="000000"/>
                    </a:solidFill>
                  </a:rPr>
                  <a:t>0</a:t>
                </a:r>
              </a:p>
            </p:txBody>
          </p:sp>
          <p:sp>
            <p:nvSpPr>
              <p:cNvPr id="4254" name="Rectangle 143">
                <a:extLst>
                  <a:ext uri="{FF2B5EF4-FFF2-40B4-BE49-F238E27FC236}">
                    <a16:creationId xmlns:a16="http://schemas.microsoft.com/office/drawing/2014/main" id="{E3CF2AFF-5109-63A6-77A7-4E60F3C4FC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300"/>
              </a:p>
            </p:txBody>
          </p:sp>
          <p:sp>
            <p:nvSpPr>
              <p:cNvPr id="4255" name="Rectangle 144">
                <a:extLst>
                  <a:ext uri="{FF2B5EF4-FFF2-40B4-BE49-F238E27FC236}">
                    <a16:creationId xmlns:a16="http://schemas.microsoft.com/office/drawing/2014/main" id="{F8478AAA-CACA-6CFA-0FD0-4D2D71F771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en-US" sz="700">
                    <a:solidFill>
                      <a:srgbClr val="000000"/>
                    </a:solidFill>
                  </a:rPr>
                  <a:t>2</a:t>
                </a:r>
              </a:p>
            </p:txBody>
          </p:sp>
          <p:sp>
            <p:nvSpPr>
              <p:cNvPr id="4256" name="Rectangle 145">
                <a:extLst>
                  <a:ext uri="{FF2B5EF4-FFF2-40B4-BE49-F238E27FC236}">
                    <a16:creationId xmlns:a16="http://schemas.microsoft.com/office/drawing/2014/main" id="{28978919-AC35-0C14-F8C4-93DB5A7E67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300"/>
              </a:p>
            </p:txBody>
          </p:sp>
          <p:sp>
            <p:nvSpPr>
              <p:cNvPr id="4257" name="Rectangle 146">
                <a:extLst>
                  <a:ext uri="{FF2B5EF4-FFF2-40B4-BE49-F238E27FC236}">
                    <a16:creationId xmlns:a16="http://schemas.microsoft.com/office/drawing/2014/main" id="{0627E4A0-0EFB-CA2E-4608-EC456F00BF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6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en-US" sz="700">
                    <a:solidFill>
                      <a:srgbClr val="000000"/>
                    </a:solidFill>
                  </a:rPr>
                  <a:t>4</a:t>
                </a:r>
              </a:p>
            </p:txBody>
          </p:sp>
          <p:sp>
            <p:nvSpPr>
              <p:cNvPr id="2" name="Rectangle 147">
                <a:extLst>
                  <a:ext uri="{FF2B5EF4-FFF2-40B4-BE49-F238E27FC236}">
                    <a16:creationId xmlns:a16="http://schemas.microsoft.com/office/drawing/2014/main" id="{EE84C81D-B07C-05CC-0A88-81D393925C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300"/>
              </a:p>
            </p:txBody>
          </p:sp>
          <p:sp>
            <p:nvSpPr>
              <p:cNvPr id="4259" name="Rectangle 148">
                <a:extLst>
                  <a:ext uri="{FF2B5EF4-FFF2-40B4-BE49-F238E27FC236}">
                    <a16:creationId xmlns:a16="http://schemas.microsoft.com/office/drawing/2014/main" id="{0C662D15-7314-481F-F1EA-B3D839CFE1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7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en-US" sz="700">
                    <a:solidFill>
                      <a:srgbClr val="000000"/>
                    </a:solidFill>
                  </a:rPr>
                  <a:t>6</a:t>
                </a:r>
              </a:p>
            </p:txBody>
          </p:sp>
          <p:sp>
            <p:nvSpPr>
              <p:cNvPr id="4260" name="Line 149">
                <a:extLst>
                  <a:ext uri="{FF2B5EF4-FFF2-40B4-BE49-F238E27FC236}">
                    <a16:creationId xmlns:a16="http://schemas.microsoft.com/office/drawing/2014/main" id="{01EE7CE3-787B-68E3-A121-CCFCBD1D91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8" y="3422"/>
                <a:ext cx="0" cy="7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61" name="Rectangle 150">
                <a:extLst>
                  <a:ext uri="{FF2B5EF4-FFF2-40B4-BE49-F238E27FC236}">
                    <a16:creationId xmlns:a16="http://schemas.microsoft.com/office/drawing/2014/main" id="{9494D7C6-D22F-5F12-D8DB-2A898BA8D0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" y="3378"/>
                <a:ext cx="792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300"/>
              </a:p>
            </p:txBody>
          </p:sp>
        </p:grpSp>
        <p:sp>
          <p:nvSpPr>
            <p:cNvPr id="4108" name="Rectangle 152">
              <a:extLst>
                <a:ext uri="{FF2B5EF4-FFF2-40B4-BE49-F238E27FC236}">
                  <a16:creationId xmlns:a16="http://schemas.microsoft.com/office/drawing/2014/main" id="{CF19FA0C-EC04-3536-F087-1C26FCC15B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292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300"/>
            </a:p>
          </p:txBody>
        </p:sp>
        <p:sp>
          <p:nvSpPr>
            <p:cNvPr id="4109" name="Rectangle 153">
              <a:extLst>
                <a:ext uri="{FF2B5EF4-FFF2-40B4-BE49-F238E27FC236}">
                  <a16:creationId xmlns:a16="http://schemas.microsoft.com/office/drawing/2014/main" id="{7050E87B-7684-6A1B-9058-F2F55EEF12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265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300"/>
            </a:p>
          </p:txBody>
        </p:sp>
        <p:sp>
          <p:nvSpPr>
            <p:cNvPr id="4110" name="Rectangle 154">
              <a:extLst>
                <a:ext uri="{FF2B5EF4-FFF2-40B4-BE49-F238E27FC236}">
                  <a16:creationId xmlns:a16="http://schemas.microsoft.com/office/drawing/2014/main" id="{DA7B0A76-76A7-A41A-ED57-6F8BD8DE5B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601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300"/>
            </a:p>
          </p:txBody>
        </p:sp>
        <p:sp>
          <p:nvSpPr>
            <p:cNvPr id="4111" name="Rectangle 155">
              <a:extLst>
                <a:ext uri="{FF2B5EF4-FFF2-40B4-BE49-F238E27FC236}">
                  <a16:creationId xmlns:a16="http://schemas.microsoft.com/office/drawing/2014/main" id="{1C272FCC-B47F-6D64-C1E6-AFC931D469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436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300"/>
            </a:p>
          </p:txBody>
        </p:sp>
        <p:sp>
          <p:nvSpPr>
            <p:cNvPr id="4112" name="Freeform 156">
              <a:extLst>
                <a:ext uri="{FF2B5EF4-FFF2-40B4-BE49-F238E27FC236}">
                  <a16:creationId xmlns:a16="http://schemas.microsoft.com/office/drawing/2014/main" id="{9EC5E140-B010-AAAB-FB11-44DFA54980C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" y="3840"/>
              <a:ext cx="481" cy="337"/>
            </a:xfrm>
            <a:custGeom>
              <a:avLst/>
              <a:gdLst>
                <a:gd name="T0" fmla="*/ 240 w 481"/>
                <a:gd name="T1" fmla="*/ 0 h 337"/>
                <a:gd name="T2" fmla="*/ 0 w 481"/>
                <a:gd name="T3" fmla="*/ 168 h 337"/>
                <a:gd name="T4" fmla="*/ 240 w 481"/>
                <a:gd name="T5" fmla="*/ 336 h 337"/>
                <a:gd name="T6" fmla="*/ 480 w 481"/>
                <a:gd name="T7" fmla="*/ 168 h 337"/>
                <a:gd name="T8" fmla="*/ 240 w 481"/>
                <a:gd name="T9" fmla="*/ 0 h 3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81" h="337">
                  <a:moveTo>
                    <a:pt x="240" y="0"/>
                  </a:moveTo>
                  <a:lnTo>
                    <a:pt x="0" y="168"/>
                  </a:lnTo>
                  <a:lnTo>
                    <a:pt x="240" y="336"/>
                  </a:lnTo>
                  <a:lnTo>
                    <a:pt x="480" y="168"/>
                  </a:lnTo>
                  <a:lnTo>
                    <a:pt x="240" y="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13" name="Line 157">
              <a:extLst>
                <a:ext uri="{FF2B5EF4-FFF2-40B4-BE49-F238E27FC236}">
                  <a16:creationId xmlns:a16="http://schemas.microsoft.com/office/drawing/2014/main" id="{69DBC126-C42C-0BC4-C4DB-E289628BD23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3" y="4032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14" name="Line 158">
              <a:extLst>
                <a:ext uri="{FF2B5EF4-FFF2-40B4-BE49-F238E27FC236}">
                  <a16:creationId xmlns:a16="http://schemas.microsoft.com/office/drawing/2014/main" id="{4AF19369-D7C3-CB02-AA85-CFD01946459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52" y="3748"/>
              <a:ext cx="0" cy="2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15" name="Line 159">
              <a:extLst>
                <a:ext uri="{FF2B5EF4-FFF2-40B4-BE49-F238E27FC236}">
                  <a16:creationId xmlns:a16="http://schemas.microsoft.com/office/drawing/2014/main" id="{B5E0A374-6311-74AC-2727-CCECA9DB349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63" y="3744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4099" name="Picture 161">
            <a:extLst>
              <a:ext uri="{FF2B5EF4-FFF2-40B4-BE49-F238E27FC236}">
                <a16:creationId xmlns:a16="http://schemas.microsoft.com/office/drawing/2014/main" id="{254A63B3-75D7-39AF-6069-997F03AE3C06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429000"/>
            <a:ext cx="7670800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58" name="Rectangle 162">
            <a:extLst>
              <a:ext uri="{FF2B5EF4-FFF2-40B4-BE49-F238E27FC236}">
                <a16:creationId xmlns:a16="http://schemas.microsoft.com/office/drawing/2014/main" id="{B6530F7D-9FE6-1626-D158-5624519659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963" y="2819400"/>
            <a:ext cx="3294062" cy="52387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r>
              <a:rPr lang="en-US" altLang="en-US" sz="29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Six Sigma “Belts”</a:t>
            </a:r>
          </a:p>
        </p:txBody>
      </p:sp>
      <p:grpSp>
        <p:nvGrpSpPr>
          <p:cNvPr id="4101" name="Group 186">
            <a:extLst>
              <a:ext uri="{FF2B5EF4-FFF2-40B4-BE49-F238E27FC236}">
                <a16:creationId xmlns:a16="http://schemas.microsoft.com/office/drawing/2014/main" id="{696EBD92-C63B-D01E-6235-42AF6FAE64AD}"/>
              </a:ext>
            </a:extLst>
          </p:cNvPr>
          <p:cNvGrpSpPr>
            <a:grpSpLocks/>
          </p:cNvGrpSpPr>
          <p:nvPr/>
        </p:nvGrpSpPr>
        <p:grpSpPr bwMode="auto">
          <a:xfrm>
            <a:off x="5029200" y="4876800"/>
            <a:ext cx="3678238" cy="1312863"/>
            <a:chOff x="3312" y="3408"/>
            <a:chExt cx="2317" cy="827"/>
          </a:xfrm>
        </p:grpSpPr>
        <p:sp>
          <p:nvSpPr>
            <p:cNvPr id="4103" name="Line 180">
              <a:extLst>
                <a:ext uri="{FF2B5EF4-FFF2-40B4-BE49-F238E27FC236}">
                  <a16:creationId xmlns:a16="http://schemas.microsoft.com/office/drawing/2014/main" id="{583CD37D-0665-FA30-B234-7AE76053A25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0" y="4024"/>
              <a:ext cx="2269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04" name="Rectangle 181">
              <a:extLst>
                <a:ext uri="{FF2B5EF4-FFF2-40B4-BE49-F238E27FC236}">
                  <a16:creationId xmlns:a16="http://schemas.microsoft.com/office/drawing/2014/main" id="{39AF1466-C97B-7853-E5CD-ABAFF97BBC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4014"/>
              <a:ext cx="2184" cy="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700">
                  <a:latin typeface="Copperplate Gothic Bold" panose="020E0705020206020404" pitchFamily="34" charset="0"/>
                </a:rPr>
                <a:t>Sigma Quality Management</a:t>
              </a:r>
            </a:p>
          </p:txBody>
        </p:sp>
        <p:pic>
          <p:nvPicPr>
            <p:cNvPr id="4105" name="Picture 183">
              <a:extLst>
                <a:ext uri="{FF2B5EF4-FFF2-40B4-BE49-F238E27FC236}">
                  <a16:creationId xmlns:a16="http://schemas.microsoft.com/office/drawing/2014/main" id="{108D17EB-3EE6-4091-2A6C-037743B52B6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2" y="3408"/>
              <a:ext cx="622" cy="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Text Box 188">
            <a:extLst>
              <a:ext uri="{FF2B5EF4-FFF2-40B4-BE49-F238E27FC236}">
                <a16:creationId xmlns:a16="http://schemas.microsoft.com/office/drawing/2014/main" id="{EE9A564E-7DA2-1BD5-A8B6-0F7AF15DE9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499225"/>
            <a:ext cx="2973891" cy="2923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 defTabSz="820738" eaLnBrk="0" hangingPunct="0">
              <a:defRPr sz="13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dirty="0">
                <a:latin typeface="+mn-lt"/>
              </a:rPr>
              <a:t>© Sigma Quality Management, 2025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170" name="Rectangle 2">
            <a:extLst>
              <a:ext uri="{FF2B5EF4-FFF2-40B4-BE49-F238E27FC236}">
                <a16:creationId xmlns:a16="http://schemas.microsoft.com/office/drawing/2014/main" id="{9774A09B-F176-F2E6-2CA2-9F6C398AF43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A High Bar</a:t>
            </a:r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F88B9D56-03F0-E5F7-104A-2C0996548D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46075" y="914400"/>
            <a:ext cx="8451850" cy="5513388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 typeface="Symbol" panose="05050102010706020507" pitchFamily="18" charset="2"/>
              <a:buNone/>
            </a:pPr>
            <a:r>
              <a:rPr lang="en-US" altLang="en-US" sz="1600"/>
              <a:t>Cecila Shallenberger is a Black Belt at TRW Systems, a defense and government contractor.  We received this email from her:</a:t>
            </a:r>
            <a:endParaRPr lang="en-US" altLang="en-US" sz="1600" i="1"/>
          </a:p>
          <a:p>
            <a:pPr marL="0" indent="0" eaLnBrk="1" hangingPunct="1">
              <a:lnSpc>
                <a:spcPct val="90000"/>
              </a:lnSpc>
              <a:buFont typeface="Symbol" panose="05050102010706020507" pitchFamily="18" charset="2"/>
              <a:buNone/>
            </a:pPr>
            <a:endParaRPr lang="en-US" altLang="en-US" sz="1600" i="1"/>
          </a:p>
          <a:p>
            <a:pPr marL="0" indent="0" eaLnBrk="1" hangingPunct="1">
              <a:lnSpc>
                <a:spcPct val="90000"/>
              </a:lnSpc>
              <a:buFont typeface="Symbol" panose="05050102010706020507" pitchFamily="18" charset="2"/>
              <a:buNone/>
            </a:pPr>
            <a:r>
              <a:rPr lang="en-US" altLang="en-US" sz="1600" i="1"/>
              <a:t>“I trust all is well with you.  All is well here.</a:t>
            </a:r>
          </a:p>
          <a:p>
            <a:pPr marL="0" indent="0" eaLnBrk="1" hangingPunct="1">
              <a:lnSpc>
                <a:spcPct val="90000"/>
              </a:lnSpc>
              <a:buFont typeface="Symbol" panose="05050102010706020507" pitchFamily="18" charset="2"/>
              <a:buNone/>
            </a:pPr>
            <a:br>
              <a:rPr lang="en-US" altLang="en-US" sz="1600" i="1"/>
            </a:br>
            <a:r>
              <a:rPr lang="en-US" altLang="en-US" sz="1600" i="1"/>
              <a:t>I realize Six Sigma is all about teamwork, but just this once I thought I'd brag just a little.  I certainly do realize that the following could not have been accomplished without the help of many, many people.</a:t>
            </a:r>
          </a:p>
          <a:p>
            <a:pPr marL="0" indent="0" eaLnBrk="1" hangingPunct="1">
              <a:lnSpc>
                <a:spcPct val="90000"/>
              </a:lnSpc>
              <a:buFont typeface="Symbol" panose="05050102010706020507" pitchFamily="18" charset="2"/>
              <a:buNone/>
            </a:pPr>
            <a:br>
              <a:rPr lang="en-US" altLang="en-US" sz="1600" i="1"/>
            </a:br>
            <a:r>
              <a:rPr lang="en-US" altLang="en-US" sz="1600" i="1"/>
              <a:t>I closed 10 charters last year, total benefit $11.84M (although the books show a conservative $10.6M).  62 GBs were trained, and 44 of those were certified.  So far this year, I've got 5 charters in process, and 5 being drafted as we speak.  3 of those include the customer as GBs on the teams.</a:t>
            </a:r>
          </a:p>
          <a:p>
            <a:pPr marL="0" indent="0" eaLnBrk="1" hangingPunct="1">
              <a:lnSpc>
                <a:spcPct val="90000"/>
              </a:lnSpc>
              <a:buFont typeface="Symbol" panose="05050102010706020507" pitchFamily="18" charset="2"/>
              <a:buNone/>
            </a:pPr>
            <a:br>
              <a:rPr lang="en-US" altLang="en-US" sz="1600" i="1"/>
            </a:br>
            <a:r>
              <a:rPr lang="en-US" altLang="en-US" sz="1600" i="1"/>
              <a:t>I have about 32 people left on the TCS contract to get onto charters and through training.  GBs are kicking down my door wanting to lead charters.</a:t>
            </a:r>
          </a:p>
          <a:p>
            <a:pPr marL="0" indent="0" eaLnBrk="1" hangingPunct="1">
              <a:lnSpc>
                <a:spcPct val="90000"/>
              </a:lnSpc>
              <a:buFont typeface="Symbol" panose="05050102010706020507" pitchFamily="18" charset="2"/>
              <a:buNone/>
            </a:pPr>
            <a:br>
              <a:rPr lang="en-US" altLang="en-US" sz="1600" i="1"/>
            </a:br>
            <a:r>
              <a:rPr lang="en-US" altLang="en-US" sz="1600" i="1"/>
              <a:t>This year, my focus is on creating a lead GB community with 3 BBs being mentored - they will lead the charters, I will lead them.  As you can see, we're doing well.   I'm now going after my BB certification through ASQ to compliment the TRW cert.</a:t>
            </a:r>
          </a:p>
          <a:p>
            <a:pPr marL="0" indent="0" eaLnBrk="1" hangingPunct="1">
              <a:lnSpc>
                <a:spcPct val="90000"/>
              </a:lnSpc>
              <a:buFont typeface="Symbol" panose="05050102010706020507" pitchFamily="18" charset="2"/>
              <a:buNone/>
            </a:pPr>
            <a:br>
              <a:rPr lang="en-US" altLang="en-US" sz="1600" i="1"/>
            </a:br>
            <a:r>
              <a:rPr lang="en-US" altLang="en-US" sz="1600" i="1"/>
              <a:t>My thanks go to you for your inspiration. You've created a monster!!!</a:t>
            </a:r>
          </a:p>
          <a:p>
            <a:pPr marL="0" indent="0" eaLnBrk="1" hangingPunct="1">
              <a:lnSpc>
                <a:spcPct val="90000"/>
              </a:lnSpc>
              <a:buFont typeface="Symbol" panose="05050102010706020507" pitchFamily="18" charset="2"/>
              <a:buNone/>
            </a:pPr>
            <a:br>
              <a:rPr lang="en-US" altLang="en-US" sz="1600" i="1"/>
            </a:br>
            <a:r>
              <a:rPr lang="en-US" altLang="en-US" sz="1600" i="1"/>
              <a:t>PS  We won 100% of our award fee, . . . ”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194" name="Rectangle 2">
            <a:extLst>
              <a:ext uri="{FF2B5EF4-FFF2-40B4-BE49-F238E27FC236}">
                <a16:creationId xmlns:a16="http://schemas.microsoft.com/office/drawing/2014/main" id="{3555E6B7-A534-FE3D-DE46-5B082BB1A02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dirty="0"/>
              <a:t>Project Description</a:t>
            </a:r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EB1CEE18-E0DB-882D-1F09-386ED65C5E2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Symbol" panose="05050102010706020507" pitchFamily="18" charset="2"/>
              <a:buNone/>
            </a:pPr>
            <a:r>
              <a:rPr lang="en-US" altLang="en-US" sz="2400"/>
              <a:t>Describe Your Project to the Class:</a:t>
            </a:r>
          </a:p>
          <a:p>
            <a:pPr eaLnBrk="1" hangingPunct="1"/>
            <a:r>
              <a:rPr lang="en-US" altLang="en-US" sz="2400"/>
              <a:t>What is the Product or Process?</a:t>
            </a:r>
          </a:p>
          <a:p>
            <a:pPr eaLnBrk="1" hangingPunct="1"/>
            <a:r>
              <a:rPr lang="en-US" altLang="en-US" sz="2400"/>
              <a:t>What is the Problem?  Why is it a Problem?  How Long Has It Been a Problem?</a:t>
            </a:r>
          </a:p>
          <a:p>
            <a:pPr eaLnBrk="1" hangingPunct="1"/>
            <a:r>
              <a:rPr lang="en-US" altLang="en-US" sz="2400"/>
              <a:t>What Data Do You Have to Support the Problem?</a:t>
            </a:r>
          </a:p>
          <a:p>
            <a:pPr eaLnBrk="1" hangingPunct="1"/>
            <a:r>
              <a:rPr lang="en-US" altLang="en-US" sz="2400"/>
              <a:t>Quality, Cost, Warranty, Delays, etc.</a:t>
            </a:r>
          </a:p>
          <a:p>
            <a:pPr eaLnBrk="1" hangingPunct="1"/>
            <a:r>
              <a:rPr lang="en-US" altLang="en-US" sz="2400"/>
              <a:t>Who “Owns” the Product/Process?</a:t>
            </a:r>
          </a:p>
          <a:p>
            <a:pPr eaLnBrk="1" hangingPunct="1"/>
            <a:r>
              <a:rPr lang="en-US" altLang="en-US" sz="2400"/>
              <a:t>Who Will Sponsor Your Project?</a:t>
            </a:r>
          </a:p>
          <a:p>
            <a:pPr eaLnBrk="1" hangingPunct="1"/>
            <a:r>
              <a:rPr lang="en-US" altLang="en-US" sz="2400"/>
              <a:t>Who Will Help You With Your Project?</a:t>
            </a:r>
          </a:p>
          <a:p>
            <a:pPr eaLnBrk="1" hangingPunct="1"/>
            <a:r>
              <a:rPr lang="en-US" altLang="en-US" sz="2400"/>
              <a:t>When Should The Project Be Complete?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02" name="Rectangle 2">
            <a:extLst>
              <a:ext uri="{FF2B5EF4-FFF2-40B4-BE49-F238E27FC236}">
                <a16:creationId xmlns:a16="http://schemas.microsoft.com/office/drawing/2014/main" id="{69D61C7C-BCF7-450F-D895-77E1CDA3431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Green Belt Defined</a:t>
            </a: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0D56CBDC-C178-ACBB-3175-E48B1398D38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46075" y="1076325"/>
            <a:ext cx="4302125" cy="5513388"/>
          </a:xfrm>
        </p:spPr>
        <p:txBody>
          <a:bodyPr/>
          <a:lstStyle/>
          <a:p>
            <a:pPr marL="0" indent="0" algn="ctr" eaLnBrk="1" hangingPunct="1">
              <a:buFont typeface="Symbol" panose="05050102010706020507" pitchFamily="18" charset="2"/>
              <a:buNone/>
            </a:pPr>
            <a:r>
              <a:rPr lang="en-US" altLang="en-US" sz="3200" i="1" dirty="0"/>
              <a:t>A </a:t>
            </a:r>
            <a:r>
              <a:rPr lang="en-US" altLang="en-US" sz="3200" b="1" i="1" dirty="0"/>
              <a:t>part time individual</a:t>
            </a:r>
            <a:r>
              <a:rPr lang="en-US" altLang="en-US" sz="3200" i="1" dirty="0"/>
              <a:t> skilled in basic quality management systems, tools and methods deployed to work on important business problems or opportunities - usually with teams in pursuit of Six Sigma Performance.</a:t>
            </a:r>
          </a:p>
        </p:txBody>
      </p:sp>
      <p:pic>
        <p:nvPicPr>
          <p:cNvPr id="6148" name="Picture 6" descr="The Sierra Madre Tattler!: The Junkyard Dog: Back at the Mountain Views ...">
            <a:extLst>
              <a:ext uri="{FF2B5EF4-FFF2-40B4-BE49-F238E27FC236}">
                <a16:creationId xmlns:a16="http://schemas.microsoft.com/office/drawing/2014/main" id="{D89E46D8-D76A-F85B-BBA9-ADA0DAFEDD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3325" y="1081088"/>
            <a:ext cx="37846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TextBox 1">
            <a:extLst>
              <a:ext uri="{FF2B5EF4-FFF2-40B4-BE49-F238E27FC236}">
                <a16:creationId xmlns:a16="http://schemas.microsoft.com/office/drawing/2014/main" id="{6829BDF8-C31E-92F5-A4F7-90C0B6CB14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4025" y="5562600"/>
            <a:ext cx="2743200" cy="830263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b="1"/>
              <a:t>We want “Junkyard Dogs” with a passion for improvement!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BE6BEE-8FF5-ED62-8CF5-F910292DD1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02" name="Rectangle 2">
            <a:extLst>
              <a:ext uri="{FF2B5EF4-FFF2-40B4-BE49-F238E27FC236}">
                <a16:creationId xmlns:a16="http://schemas.microsoft.com/office/drawing/2014/main" id="{6EB53868-8039-2ECA-C927-0BAEBAA696B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dirty="0"/>
              <a:t>Black Belt Defined</a:t>
            </a: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363C48EA-7B92-B089-3F7F-761958C91FF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46075" y="1076325"/>
            <a:ext cx="4225925" cy="5513388"/>
          </a:xfrm>
        </p:spPr>
        <p:txBody>
          <a:bodyPr/>
          <a:lstStyle/>
          <a:p>
            <a:pPr marL="0" indent="0" algn="ctr" eaLnBrk="1" hangingPunct="1">
              <a:buFont typeface="Symbol" panose="05050102010706020507" pitchFamily="18" charset="2"/>
              <a:buNone/>
            </a:pPr>
            <a:r>
              <a:rPr lang="en-US" altLang="en-US" sz="3200" i="1" dirty="0"/>
              <a:t>A </a:t>
            </a:r>
            <a:r>
              <a:rPr lang="en-US" altLang="en-US" sz="3200" b="1" i="1" dirty="0"/>
              <a:t>full time individual</a:t>
            </a:r>
            <a:r>
              <a:rPr lang="en-US" altLang="en-US" sz="3200" i="1" dirty="0"/>
              <a:t> skilled in quality management systems, tools and methods deployed to work on important business problems or opportunities alone or with teams in pursuit of Six Sigma Performance.</a:t>
            </a:r>
          </a:p>
        </p:txBody>
      </p:sp>
      <p:pic>
        <p:nvPicPr>
          <p:cNvPr id="1026" name="Picture 2" descr="What Is A Sensei In Karate?">
            <a:extLst>
              <a:ext uri="{FF2B5EF4-FFF2-40B4-BE49-F238E27FC236}">
                <a16:creationId xmlns:a16="http://schemas.microsoft.com/office/drawing/2014/main" id="{D3C17D8C-E175-30D6-6DCA-99F2898EA22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32" r="19621"/>
          <a:stretch/>
        </p:blipFill>
        <p:spPr bwMode="auto">
          <a:xfrm>
            <a:off x="5111750" y="1076325"/>
            <a:ext cx="3352800" cy="5369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DD42D14-B5B7-D256-9654-D9072B36B6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6550" y="5628382"/>
            <a:ext cx="2743200" cy="107721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b="1" dirty="0"/>
              <a:t>We want “Junkyard Dogs” with a passion for improvement &amp; leadership!</a:t>
            </a:r>
          </a:p>
        </p:txBody>
      </p:sp>
    </p:spTree>
    <p:extLst>
      <p:ext uri="{BB962C8B-B14F-4D97-AF65-F5344CB8AC3E}">
        <p14:creationId xmlns:p14="http://schemas.microsoft.com/office/powerpoint/2010/main" val="2422543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A93EA7-4C8E-5295-27EF-6B39C0CF97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02" name="Rectangle 2">
            <a:extLst>
              <a:ext uri="{FF2B5EF4-FFF2-40B4-BE49-F238E27FC236}">
                <a16:creationId xmlns:a16="http://schemas.microsoft.com/office/drawing/2014/main" id="{3E58ADFD-26EF-1708-6ADD-C213C432A7F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dirty="0"/>
              <a:t>Master Black Belt Defined</a:t>
            </a: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5B6F1D3C-267A-D4E6-AC3B-29D04D1A715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36311" y="1141287"/>
            <a:ext cx="4454525" cy="5513388"/>
          </a:xfrm>
        </p:spPr>
        <p:txBody>
          <a:bodyPr/>
          <a:lstStyle/>
          <a:p>
            <a:pPr marL="0" indent="0" algn="ctr" eaLnBrk="1" hangingPunct="1">
              <a:buFont typeface="Symbol" panose="05050102010706020507" pitchFamily="18" charset="2"/>
              <a:buNone/>
            </a:pPr>
            <a:r>
              <a:rPr lang="en-US" altLang="en-US" sz="3200" i="1" dirty="0"/>
              <a:t>A </a:t>
            </a:r>
            <a:r>
              <a:rPr lang="en-US" altLang="en-US" sz="3200" b="1" i="1" dirty="0"/>
              <a:t>full time individual</a:t>
            </a:r>
            <a:r>
              <a:rPr lang="en-US" altLang="en-US" sz="3200" i="1" dirty="0"/>
              <a:t> skilled in quality management systems, tools and methods deployed to work on important business problems, lead teams and mentor Black &amp; Green Belts</a:t>
            </a:r>
          </a:p>
        </p:txBody>
      </p:sp>
      <p:pic>
        <p:nvPicPr>
          <p:cNvPr id="2050" name="Picture 2" descr="Abortion and Obi Wan Kenobi | Fr. Dwight Longenecker">
            <a:extLst>
              <a:ext uri="{FF2B5EF4-FFF2-40B4-BE49-F238E27FC236}">
                <a16:creationId xmlns:a16="http://schemas.microsoft.com/office/drawing/2014/main" id="{5A8DCD31-D3DE-42F2-C49F-AE954A6F102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84" r="22995"/>
          <a:stretch/>
        </p:blipFill>
        <p:spPr bwMode="auto">
          <a:xfrm>
            <a:off x="5017316" y="1447800"/>
            <a:ext cx="3967256" cy="3581400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9" name="TextBox 1">
            <a:extLst>
              <a:ext uri="{FF2B5EF4-FFF2-40B4-BE49-F238E27FC236}">
                <a16:creationId xmlns:a16="http://schemas.microsoft.com/office/drawing/2014/main" id="{4A81BECA-84D6-34AE-DEC4-B19396BC29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4025" y="4953000"/>
            <a:ext cx="2743200" cy="107721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1600" b="1" dirty="0"/>
              <a:t>We want “Junkyard Dogs” with a passion for improvement, leadership &amp; mentorship!</a:t>
            </a:r>
          </a:p>
        </p:txBody>
      </p:sp>
    </p:spTree>
    <p:extLst>
      <p:ext uri="{BB962C8B-B14F-4D97-AF65-F5344CB8AC3E}">
        <p14:creationId xmlns:p14="http://schemas.microsoft.com/office/powerpoint/2010/main" val="20283448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60" name="Rectangle 16">
            <a:extLst>
              <a:ext uri="{FF2B5EF4-FFF2-40B4-BE49-F238E27FC236}">
                <a16:creationId xmlns:a16="http://schemas.microsoft.com/office/drawing/2014/main" id="{87E04FF3-41FB-7A71-EFFA-009F66FCB98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Roles and Responsibilities</a:t>
            </a:r>
          </a:p>
        </p:txBody>
      </p:sp>
      <p:sp>
        <p:nvSpPr>
          <p:cNvPr id="7171" name="Line 17">
            <a:extLst>
              <a:ext uri="{FF2B5EF4-FFF2-40B4-BE49-F238E27FC236}">
                <a16:creationId xmlns:a16="http://schemas.microsoft.com/office/drawing/2014/main" id="{C544D827-43C4-438A-BF73-9E9AFF12F2EF}"/>
              </a:ext>
            </a:extLst>
          </p:cNvPr>
          <p:cNvSpPr>
            <a:spLocks noChangeShapeType="1"/>
          </p:cNvSpPr>
          <p:nvPr/>
        </p:nvSpPr>
        <p:spPr bwMode="auto">
          <a:xfrm>
            <a:off x="2425700" y="3209925"/>
            <a:ext cx="455613" cy="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72" name="Oval 18">
            <a:extLst>
              <a:ext uri="{FF2B5EF4-FFF2-40B4-BE49-F238E27FC236}">
                <a16:creationId xmlns:a16="http://schemas.microsoft.com/office/drawing/2014/main" id="{2C4FCF4A-0CFE-448F-9F15-5826C16B10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51200" y="1149350"/>
            <a:ext cx="2462213" cy="757238"/>
          </a:xfrm>
          <a:prstGeom prst="ellipse">
            <a:avLst/>
          </a:prstGeom>
          <a:solidFill>
            <a:srgbClr val="FFFF00"/>
          </a:solidFill>
          <a:ln w="12700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2075" tIns="46038" rIns="92075" bIns="46038" anchor="ctr"/>
          <a:lstStyle>
            <a:lvl1pPr defTabSz="820738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300"/>
          </a:p>
        </p:txBody>
      </p:sp>
      <p:sp>
        <p:nvSpPr>
          <p:cNvPr id="7173" name="Oval 19">
            <a:extLst>
              <a:ext uri="{FF2B5EF4-FFF2-40B4-BE49-F238E27FC236}">
                <a16:creationId xmlns:a16="http://schemas.microsoft.com/office/drawing/2014/main" id="{955E8E53-8247-EC9F-6D43-0429BC9FD7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5163" y="2336800"/>
            <a:ext cx="2532062" cy="717550"/>
          </a:xfrm>
          <a:prstGeom prst="ellipse">
            <a:avLst/>
          </a:prstGeom>
          <a:solidFill>
            <a:srgbClr val="FFFF00"/>
          </a:solidFill>
          <a:ln w="12700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2075" tIns="46038" rIns="92075" bIns="46038" anchor="ctr"/>
          <a:lstStyle>
            <a:lvl1pPr defTabSz="820738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300"/>
          </a:p>
        </p:txBody>
      </p:sp>
      <p:sp>
        <p:nvSpPr>
          <p:cNvPr id="7174" name="Oval 20">
            <a:extLst>
              <a:ext uri="{FF2B5EF4-FFF2-40B4-BE49-F238E27FC236}">
                <a16:creationId xmlns:a16="http://schemas.microsoft.com/office/drawing/2014/main" id="{DAB50E17-A516-0114-4F03-EBEAC4E69A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5163" y="3467100"/>
            <a:ext cx="2532062" cy="758825"/>
          </a:xfrm>
          <a:prstGeom prst="ellipse">
            <a:avLst/>
          </a:prstGeom>
          <a:solidFill>
            <a:srgbClr val="FFFF00"/>
          </a:solidFill>
          <a:ln w="12700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2075" tIns="46038" rIns="92075" bIns="46038" anchor="ctr"/>
          <a:lstStyle>
            <a:lvl1pPr defTabSz="820738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300"/>
          </a:p>
        </p:txBody>
      </p:sp>
      <p:sp>
        <p:nvSpPr>
          <p:cNvPr id="7175" name="Oval 21">
            <a:extLst>
              <a:ext uri="{FF2B5EF4-FFF2-40B4-BE49-F238E27FC236}">
                <a16:creationId xmlns:a16="http://schemas.microsoft.com/office/drawing/2014/main" id="{4FB1E9E5-9045-7362-C0B3-2385260AA7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2667000"/>
            <a:ext cx="1677988" cy="1066800"/>
          </a:xfrm>
          <a:prstGeom prst="ellipse">
            <a:avLst/>
          </a:prstGeom>
          <a:solidFill>
            <a:srgbClr val="FFFF00"/>
          </a:solidFill>
          <a:ln w="12700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2075" tIns="46038" rIns="92075" bIns="46038" anchor="ctr"/>
          <a:lstStyle>
            <a:lvl1pPr defTabSz="820738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300"/>
          </a:p>
        </p:txBody>
      </p:sp>
      <p:sp>
        <p:nvSpPr>
          <p:cNvPr id="7176" name="Oval 22">
            <a:extLst>
              <a:ext uri="{FF2B5EF4-FFF2-40B4-BE49-F238E27FC236}">
                <a16:creationId xmlns:a16="http://schemas.microsoft.com/office/drawing/2014/main" id="{B3B79AFE-0C01-3DE6-81B3-51AC61432E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6025" y="2819400"/>
            <a:ext cx="1824038" cy="838200"/>
          </a:xfrm>
          <a:prstGeom prst="ellipse">
            <a:avLst/>
          </a:prstGeom>
          <a:solidFill>
            <a:srgbClr val="FFFF00"/>
          </a:solidFill>
          <a:ln w="12700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2075" tIns="46038" rIns="92075" bIns="46038" anchor="ctr"/>
          <a:lstStyle>
            <a:lvl1pPr defTabSz="820738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300"/>
          </a:p>
        </p:txBody>
      </p:sp>
      <p:grpSp>
        <p:nvGrpSpPr>
          <p:cNvPr id="7177" name="Group 23">
            <a:extLst>
              <a:ext uri="{FF2B5EF4-FFF2-40B4-BE49-F238E27FC236}">
                <a16:creationId xmlns:a16="http://schemas.microsoft.com/office/drawing/2014/main" id="{5EE1035A-9464-BE63-F23D-5AF9413DB734}"/>
              </a:ext>
            </a:extLst>
          </p:cNvPr>
          <p:cNvGrpSpPr>
            <a:grpSpLocks/>
          </p:cNvGrpSpPr>
          <p:nvPr/>
        </p:nvGrpSpPr>
        <p:grpSpPr bwMode="auto">
          <a:xfrm flipH="1">
            <a:off x="4400550" y="4295775"/>
            <a:ext cx="74613" cy="406400"/>
            <a:chOff x="3168" y="2925"/>
            <a:chExt cx="0" cy="83"/>
          </a:xfrm>
        </p:grpSpPr>
        <p:sp>
          <p:nvSpPr>
            <p:cNvPr id="7202" name="Line 24">
              <a:extLst>
                <a:ext uri="{FF2B5EF4-FFF2-40B4-BE49-F238E27FC236}">
                  <a16:creationId xmlns:a16="http://schemas.microsoft.com/office/drawing/2014/main" id="{0DC18B09-43CB-270D-AB68-260F421B567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68" y="2970"/>
              <a:ext cx="0" cy="38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 type="none" w="sm" len="sm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03" name="Line 25">
              <a:extLst>
                <a:ext uri="{FF2B5EF4-FFF2-40B4-BE49-F238E27FC236}">
                  <a16:creationId xmlns:a16="http://schemas.microsoft.com/office/drawing/2014/main" id="{AC2B5042-400A-4B50-BD9A-66066EF1B6E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68" y="2925"/>
              <a:ext cx="0" cy="83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 type="none" w="sm" len="sm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7178" name="Group 26">
            <a:extLst>
              <a:ext uri="{FF2B5EF4-FFF2-40B4-BE49-F238E27FC236}">
                <a16:creationId xmlns:a16="http://schemas.microsoft.com/office/drawing/2014/main" id="{E616BEC6-9D7C-B3A1-3D7B-FA9F583752CB}"/>
              </a:ext>
            </a:extLst>
          </p:cNvPr>
          <p:cNvGrpSpPr>
            <a:grpSpLocks/>
          </p:cNvGrpSpPr>
          <p:nvPr/>
        </p:nvGrpSpPr>
        <p:grpSpPr bwMode="auto">
          <a:xfrm>
            <a:off x="4400550" y="1947863"/>
            <a:ext cx="74613" cy="384175"/>
            <a:chOff x="3168" y="1392"/>
            <a:chExt cx="0" cy="84"/>
          </a:xfrm>
        </p:grpSpPr>
        <p:sp>
          <p:nvSpPr>
            <p:cNvPr id="7200" name="Line 27">
              <a:extLst>
                <a:ext uri="{FF2B5EF4-FFF2-40B4-BE49-F238E27FC236}">
                  <a16:creationId xmlns:a16="http://schemas.microsoft.com/office/drawing/2014/main" id="{BC80DF0F-08C4-DAC8-5DBB-71FAF427019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68" y="1437"/>
              <a:ext cx="0" cy="39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 type="none" w="sm" len="sm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201" name="Line 28">
              <a:extLst>
                <a:ext uri="{FF2B5EF4-FFF2-40B4-BE49-F238E27FC236}">
                  <a16:creationId xmlns:a16="http://schemas.microsoft.com/office/drawing/2014/main" id="{BC17CC54-EB47-803B-F1A1-F05B7424612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68" y="1392"/>
              <a:ext cx="0" cy="84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 type="none" w="sm" len="sm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7179" name="Group 29">
            <a:extLst>
              <a:ext uri="{FF2B5EF4-FFF2-40B4-BE49-F238E27FC236}">
                <a16:creationId xmlns:a16="http://schemas.microsoft.com/office/drawing/2014/main" id="{5EE51120-BF2C-AAF2-F2B8-1358C8CD7ED5}"/>
              </a:ext>
            </a:extLst>
          </p:cNvPr>
          <p:cNvGrpSpPr>
            <a:grpSpLocks/>
          </p:cNvGrpSpPr>
          <p:nvPr/>
        </p:nvGrpSpPr>
        <p:grpSpPr bwMode="auto">
          <a:xfrm>
            <a:off x="4400550" y="3092450"/>
            <a:ext cx="74613" cy="371475"/>
            <a:chOff x="3168" y="2258"/>
            <a:chExt cx="0" cy="83"/>
          </a:xfrm>
        </p:grpSpPr>
        <p:sp>
          <p:nvSpPr>
            <p:cNvPr id="7198" name="Line 30">
              <a:extLst>
                <a:ext uri="{FF2B5EF4-FFF2-40B4-BE49-F238E27FC236}">
                  <a16:creationId xmlns:a16="http://schemas.microsoft.com/office/drawing/2014/main" id="{E4417AFC-A304-E7DF-0776-2DC8FC54CE1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68" y="2303"/>
              <a:ext cx="0" cy="38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 type="none" w="sm" len="sm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99" name="Line 31">
              <a:extLst>
                <a:ext uri="{FF2B5EF4-FFF2-40B4-BE49-F238E27FC236}">
                  <a16:creationId xmlns:a16="http://schemas.microsoft.com/office/drawing/2014/main" id="{D68A74CA-891A-5558-DD3A-731D3DEB8B2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68" y="2258"/>
              <a:ext cx="0" cy="83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 type="none" w="sm" len="sm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7180" name="Freeform 32">
            <a:extLst>
              <a:ext uri="{FF2B5EF4-FFF2-40B4-BE49-F238E27FC236}">
                <a16:creationId xmlns:a16="http://schemas.microsoft.com/office/drawing/2014/main" id="{6D222074-9D07-9BA2-762F-13B971CFD264}"/>
              </a:ext>
            </a:extLst>
          </p:cNvPr>
          <p:cNvSpPr>
            <a:spLocks/>
          </p:cNvSpPr>
          <p:nvPr/>
        </p:nvSpPr>
        <p:spPr bwMode="auto">
          <a:xfrm>
            <a:off x="2900363" y="3225800"/>
            <a:ext cx="300037" cy="625475"/>
          </a:xfrm>
          <a:custGeom>
            <a:avLst/>
            <a:gdLst>
              <a:gd name="T0" fmla="*/ 0 w 155"/>
              <a:gd name="T1" fmla="*/ 0 h 465"/>
              <a:gd name="T2" fmla="*/ 0 w 155"/>
              <a:gd name="T3" fmla="*/ 2147483646 h 465"/>
              <a:gd name="T4" fmla="*/ 2147483646 w 155"/>
              <a:gd name="T5" fmla="*/ 2147483646 h 46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5" h="465">
                <a:moveTo>
                  <a:pt x="0" y="0"/>
                </a:moveTo>
                <a:lnTo>
                  <a:pt x="0" y="464"/>
                </a:lnTo>
                <a:lnTo>
                  <a:pt x="154" y="464"/>
                </a:lnTo>
              </a:path>
            </a:pathLst>
          </a:custGeom>
          <a:noFill/>
          <a:ln w="57150" cap="rnd" cmpd="sng">
            <a:solidFill>
              <a:srgbClr val="0000FF"/>
            </a:solidFill>
            <a:prstDash val="solid"/>
            <a:round/>
            <a:headEnd type="none" w="sm" len="sm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81" name="Freeform 33">
            <a:extLst>
              <a:ext uri="{FF2B5EF4-FFF2-40B4-BE49-F238E27FC236}">
                <a16:creationId xmlns:a16="http://schemas.microsoft.com/office/drawing/2014/main" id="{F4E24AF8-0FCD-E7F3-64A3-4184D9950B1C}"/>
              </a:ext>
            </a:extLst>
          </p:cNvPr>
          <p:cNvSpPr>
            <a:spLocks/>
          </p:cNvSpPr>
          <p:nvPr/>
        </p:nvSpPr>
        <p:spPr bwMode="auto">
          <a:xfrm>
            <a:off x="2900363" y="2667000"/>
            <a:ext cx="312737" cy="561975"/>
          </a:xfrm>
          <a:custGeom>
            <a:avLst/>
            <a:gdLst>
              <a:gd name="T0" fmla="*/ 0 w 155"/>
              <a:gd name="T1" fmla="*/ 2147483646 h 418"/>
              <a:gd name="T2" fmla="*/ 0 w 155"/>
              <a:gd name="T3" fmla="*/ 0 h 418"/>
              <a:gd name="T4" fmla="*/ 2147483646 w 155"/>
              <a:gd name="T5" fmla="*/ 0 h 41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5" h="418">
                <a:moveTo>
                  <a:pt x="0" y="417"/>
                </a:moveTo>
                <a:lnTo>
                  <a:pt x="0" y="0"/>
                </a:lnTo>
                <a:lnTo>
                  <a:pt x="154" y="0"/>
                </a:lnTo>
              </a:path>
            </a:pathLst>
          </a:custGeom>
          <a:noFill/>
          <a:ln w="57150" cap="rnd" cmpd="sng">
            <a:solidFill>
              <a:srgbClr val="0000FF"/>
            </a:solidFill>
            <a:prstDash val="solid"/>
            <a:round/>
            <a:headEnd type="none" w="sm" len="sm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82" name="Freeform 34">
            <a:extLst>
              <a:ext uri="{FF2B5EF4-FFF2-40B4-BE49-F238E27FC236}">
                <a16:creationId xmlns:a16="http://schemas.microsoft.com/office/drawing/2014/main" id="{685B8CAA-6CEA-F79A-787B-0C9CEC274432}"/>
              </a:ext>
            </a:extLst>
          </p:cNvPr>
          <p:cNvSpPr>
            <a:spLocks/>
          </p:cNvSpPr>
          <p:nvPr/>
        </p:nvSpPr>
        <p:spPr bwMode="auto">
          <a:xfrm>
            <a:off x="5724525" y="2692400"/>
            <a:ext cx="368300" cy="623888"/>
          </a:xfrm>
          <a:custGeom>
            <a:avLst/>
            <a:gdLst>
              <a:gd name="T0" fmla="*/ 2147483646 w 207"/>
              <a:gd name="T1" fmla="*/ 2147483646 h 465"/>
              <a:gd name="T2" fmla="*/ 2147483646 w 207"/>
              <a:gd name="T3" fmla="*/ 0 h 465"/>
              <a:gd name="T4" fmla="*/ 0 w 207"/>
              <a:gd name="T5" fmla="*/ 0 h 46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07" h="465">
                <a:moveTo>
                  <a:pt x="206" y="464"/>
                </a:moveTo>
                <a:lnTo>
                  <a:pt x="206" y="0"/>
                </a:lnTo>
                <a:lnTo>
                  <a:pt x="0" y="0"/>
                </a:lnTo>
              </a:path>
            </a:pathLst>
          </a:custGeom>
          <a:noFill/>
          <a:ln w="57150" cap="rnd" cmpd="sng">
            <a:solidFill>
              <a:srgbClr val="0000FF"/>
            </a:solidFill>
            <a:prstDash val="solid"/>
            <a:round/>
            <a:headEnd type="none" w="sm" len="sm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83" name="Freeform 35">
            <a:extLst>
              <a:ext uri="{FF2B5EF4-FFF2-40B4-BE49-F238E27FC236}">
                <a16:creationId xmlns:a16="http://schemas.microsoft.com/office/drawing/2014/main" id="{21BF4668-F697-120C-80FA-D492DDB4ED51}"/>
              </a:ext>
            </a:extLst>
          </p:cNvPr>
          <p:cNvSpPr>
            <a:spLocks/>
          </p:cNvSpPr>
          <p:nvPr/>
        </p:nvSpPr>
        <p:spPr bwMode="auto">
          <a:xfrm>
            <a:off x="5748338" y="3316288"/>
            <a:ext cx="344487" cy="560387"/>
          </a:xfrm>
          <a:custGeom>
            <a:avLst/>
            <a:gdLst>
              <a:gd name="T0" fmla="*/ 2147483646 w 207"/>
              <a:gd name="T1" fmla="*/ 0 h 418"/>
              <a:gd name="T2" fmla="*/ 2147483646 w 207"/>
              <a:gd name="T3" fmla="*/ 2147483646 h 418"/>
              <a:gd name="T4" fmla="*/ 0 w 207"/>
              <a:gd name="T5" fmla="*/ 2147483646 h 41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07" h="418">
                <a:moveTo>
                  <a:pt x="206" y="0"/>
                </a:moveTo>
                <a:lnTo>
                  <a:pt x="206" y="417"/>
                </a:lnTo>
                <a:lnTo>
                  <a:pt x="0" y="417"/>
                </a:lnTo>
              </a:path>
            </a:pathLst>
          </a:custGeom>
          <a:noFill/>
          <a:ln w="57150" cap="rnd" cmpd="sng">
            <a:solidFill>
              <a:srgbClr val="0000FF"/>
            </a:solidFill>
            <a:prstDash val="solid"/>
            <a:round/>
            <a:headEnd type="none" w="sm" len="sm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84" name="Line 36">
            <a:extLst>
              <a:ext uri="{FF2B5EF4-FFF2-40B4-BE49-F238E27FC236}">
                <a16:creationId xmlns:a16="http://schemas.microsoft.com/office/drawing/2014/main" id="{7F54A265-99EA-7E8A-8392-F23B90FFCA4F}"/>
              </a:ext>
            </a:extLst>
          </p:cNvPr>
          <p:cNvSpPr>
            <a:spLocks noChangeShapeType="1"/>
          </p:cNvSpPr>
          <p:nvPr/>
        </p:nvSpPr>
        <p:spPr bwMode="auto">
          <a:xfrm>
            <a:off x="6100763" y="3251200"/>
            <a:ext cx="190500" cy="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41381" name="Text Box 37">
            <a:extLst>
              <a:ext uri="{FF2B5EF4-FFF2-40B4-BE49-F238E27FC236}">
                <a16:creationId xmlns:a16="http://schemas.microsoft.com/office/drawing/2014/main" id="{186AE012-C0EF-31E0-A418-7897D4FB92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6350" y="1204913"/>
            <a:ext cx="1301750" cy="64135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ko-KR" sz="18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Business</a:t>
            </a:r>
          </a:p>
          <a:p>
            <a:pPr algn="ctr" eaLnBrk="1" hangingPunct="1">
              <a:defRPr/>
            </a:pPr>
            <a:r>
              <a:rPr lang="en-US" altLang="ko-KR" sz="18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Champion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82" name="Text Box 38">
            <a:extLst>
              <a:ext uri="{FF2B5EF4-FFF2-40B4-BE49-F238E27FC236}">
                <a16:creationId xmlns:a16="http://schemas.microsoft.com/office/drawing/2014/main" id="{FA98B17A-880A-9EF2-F550-7662978D32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1600" y="2374900"/>
            <a:ext cx="1111250" cy="64135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ko-KR" sz="18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Project</a:t>
            </a:r>
          </a:p>
          <a:p>
            <a:pPr algn="ctr" eaLnBrk="1" hangingPunct="1">
              <a:defRPr/>
            </a:pPr>
            <a:r>
              <a:rPr lang="en-US" altLang="ko-KR" sz="18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Sponsor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83" name="Text Box 39">
            <a:extLst>
              <a:ext uri="{FF2B5EF4-FFF2-40B4-BE49-F238E27FC236}">
                <a16:creationId xmlns:a16="http://schemas.microsoft.com/office/drawing/2014/main" id="{C47901AB-4E65-FAB7-D67E-11AE0A5210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7750" y="2835275"/>
            <a:ext cx="1085850" cy="8255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ko-KR" sz="16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Business</a:t>
            </a:r>
          </a:p>
          <a:p>
            <a:pPr algn="ctr" eaLnBrk="1" hangingPunct="1">
              <a:defRPr/>
            </a:pPr>
            <a:r>
              <a:rPr lang="en-US" altLang="ko-KR" sz="16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Quality</a:t>
            </a:r>
          </a:p>
          <a:p>
            <a:pPr algn="ctr" eaLnBrk="1" hangingPunct="1">
              <a:defRPr/>
            </a:pPr>
            <a:r>
              <a:rPr lang="en-US" altLang="ko-KR" sz="16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Leader</a:t>
            </a:r>
            <a:endParaRPr lang="en-US" altLang="en-US" sz="1300" dirty="0">
              <a:latin typeface="Arial" panose="020B0604020202020204" pitchFamily="34" charset="0"/>
            </a:endParaRPr>
          </a:p>
        </p:txBody>
      </p:sp>
      <p:sp>
        <p:nvSpPr>
          <p:cNvPr id="441384" name="Text Box 40">
            <a:extLst>
              <a:ext uri="{FF2B5EF4-FFF2-40B4-BE49-F238E27FC236}">
                <a16:creationId xmlns:a16="http://schemas.microsoft.com/office/drawing/2014/main" id="{2B470610-B57C-E36A-1285-30041AB2A0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73850" y="2955925"/>
            <a:ext cx="1166813" cy="58102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ko-KR" sz="16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Master</a:t>
            </a:r>
          </a:p>
          <a:p>
            <a:pPr algn="ctr" eaLnBrk="1" hangingPunct="1">
              <a:defRPr/>
            </a:pPr>
            <a:r>
              <a:rPr lang="en-US" altLang="ko-KR" sz="16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Black Belt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85" name="Text Box 41">
            <a:extLst>
              <a:ext uri="{FF2B5EF4-FFF2-40B4-BE49-F238E27FC236}">
                <a16:creationId xmlns:a16="http://schemas.microsoft.com/office/drawing/2014/main" id="{82B202D1-185C-1FF1-FCC4-D43817E77B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33750" y="3646488"/>
            <a:ext cx="2305050" cy="366712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ko-KR" sz="18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Black or Green Belt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86" name="Rectangle 42">
            <a:extLst>
              <a:ext uri="{FF2B5EF4-FFF2-40B4-BE49-F238E27FC236}">
                <a16:creationId xmlns:a16="http://schemas.microsoft.com/office/drawing/2014/main" id="{6440F68A-02D0-49E8-55AF-4651E916E3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52788" y="4711700"/>
            <a:ext cx="2295525" cy="506413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rgbClr val="808080"/>
            </a:outerShdw>
          </a:effectLst>
        </p:spPr>
        <p:txBody>
          <a:bodyPr wrap="none" anchor="ctr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ko-KR" sz="2200" b="1" i="1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Team Members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87" name="Rectangle 43">
            <a:extLst>
              <a:ext uri="{FF2B5EF4-FFF2-40B4-BE49-F238E27FC236}">
                <a16:creationId xmlns:a16="http://schemas.microsoft.com/office/drawing/2014/main" id="{558A0697-BF46-CD1E-CBEC-1A4B3280D1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4238" y="5618163"/>
            <a:ext cx="1824037" cy="630237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rgbClr val="808080"/>
            </a:outerShdw>
          </a:effectLst>
        </p:spPr>
        <p:txBody>
          <a:bodyPr wrap="none" anchor="ctr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ko-KR" sz="1800" b="1" i="1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Subject Matter</a:t>
            </a:r>
          </a:p>
          <a:p>
            <a:pPr algn="ctr" eaLnBrk="1" hangingPunct="1">
              <a:defRPr/>
            </a:pPr>
            <a:r>
              <a:rPr lang="en-US" altLang="ko-KR" sz="1800" b="1" i="1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Experts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88" name="Rectangle 44">
            <a:extLst>
              <a:ext uri="{FF2B5EF4-FFF2-40B4-BE49-F238E27FC236}">
                <a16:creationId xmlns:a16="http://schemas.microsoft.com/office/drawing/2014/main" id="{0C0B0B79-DE9F-0A9F-0F00-ED6A7C31BA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9175" y="5618163"/>
            <a:ext cx="1849438" cy="630237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rgbClr val="808080"/>
            </a:outerShdw>
          </a:effectLst>
        </p:spPr>
        <p:txBody>
          <a:bodyPr wrap="none" anchor="ctr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ko-KR" sz="1800" b="1" i="1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Line Managers</a:t>
            </a:r>
          </a:p>
          <a:p>
            <a:pPr algn="ctr" eaLnBrk="1" hangingPunct="1">
              <a:defRPr/>
            </a:pPr>
            <a:r>
              <a:rPr lang="en-US" altLang="ko-KR" sz="1800" b="1" i="1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&amp; Staff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89" name="Rectangle 45">
            <a:extLst>
              <a:ext uri="{FF2B5EF4-FFF2-40B4-BE49-F238E27FC236}">
                <a16:creationId xmlns:a16="http://schemas.microsoft.com/office/drawing/2014/main" id="{81BC44E1-EDFD-F3CB-9E40-41F0BE369A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3013" y="5618163"/>
            <a:ext cx="1874837" cy="630237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rgbClr val="808080"/>
            </a:outerShdw>
          </a:effectLst>
        </p:spPr>
        <p:txBody>
          <a:bodyPr wrap="none" anchor="ctr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ko-KR" sz="1800" b="1" i="1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Green Belts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7194" name="Line 46">
            <a:extLst>
              <a:ext uri="{FF2B5EF4-FFF2-40B4-BE49-F238E27FC236}">
                <a16:creationId xmlns:a16="http://schemas.microsoft.com/office/drawing/2014/main" id="{2C889433-45BA-61C7-8003-1BBB091A74FF}"/>
              </a:ext>
            </a:extLst>
          </p:cNvPr>
          <p:cNvSpPr>
            <a:spLocks noChangeShapeType="1"/>
          </p:cNvSpPr>
          <p:nvPr/>
        </p:nvSpPr>
        <p:spPr bwMode="auto">
          <a:xfrm>
            <a:off x="1739900" y="5216525"/>
            <a:ext cx="0" cy="39370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95" name="Line 47">
            <a:extLst>
              <a:ext uri="{FF2B5EF4-FFF2-40B4-BE49-F238E27FC236}">
                <a16:creationId xmlns:a16="http://schemas.microsoft.com/office/drawing/2014/main" id="{950B783D-61DD-F296-01D4-3BC65D7CCF4E}"/>
              </a:ext>
            </a:extLst>
          </p:cNvPr>
          <p:cNvSpPr>
            <a:spLocks noChangeShapeType="1"/>
          </p:cNvSpPr>
          <p:nvPr/>
        </p:nvSpPr>
        <p:spPr bwMode="auto">
          <a:xfrm>
            <a:off x="4437063" y="5216525"/>
            <a:ext cx="0" cy="39370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96" name="Line 48">
            <a:extLst>
              <a:ext uri="{FF2B5EF4-FFF2-40B4-BE49-F238E27FC236}">
                <a16:creationId xmlns:a16="http://schemas.microsoft.com/office/drawing/2014/main" id="{81142FC5-FA83-F408-3529-2831DE34C93E}"/>
              </a:ext>
            </a:extLst>
          </p:cNvPr>
          <p:cNvSpPr>
            <a:spLocks noChangeShapeType="1"/>
          </p:cNvSpPr>
          <p:nvPr/>
        </p:nvSpPr>
        <p:spPr bwMode="auto">
          <a:xfrm>
            <a:off x="7259638" y="5216525"/>
            <a:ext cx="0" cy="39370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97" name="Line 50">
            <a:extLst>
              <a:ext uri="{FF2B5EF4-FFF2-40B4-BE49-F238E27FC236}">
                <a16:creationId xmlns:a16="http://schemas.microsoft.com/office/drawing/2014/main" id="{75FACE57-7423-EF34-746B-F81B5652887C}"/>
              </a:ext>
            </a:extLst>
          </p:cNvPr>
          <p:cNvSpPr>
            <a:spLocks noChangeShapeType="1"/>
          </p:cNvSpPr>
          <p:nvPr/>
        </p:nvSpPr>
        <p:spPr bwMode="auto">
          <a:xfrm>
            <a:off x="1730375" y="5211763"/>
            <a:ext cx="5514975" cy="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26" name="Rectangle 2">
            <a:extLst>
              <a:ext uri="{FF2B5EF4-FFF2-40B4-BE49-F238E27FC236}">
                <a16:creationId xmlns:a16="http://schemas.microsoft.com/office/drawing/2014/main" id="{DC2BDE5C-4534-E5A4-7108-F91D9608439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A Brief Reflection</a:t>
            </a:r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2FDA3148-956E-25FA-A25F-10826061883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Aft>
                <a:spcPct val="35000"/>
              </a:spcAft>
            </a:pPr>
            <a:r>
              <a:rPr lang="en-US" altLang="en-US" sz="2800" dirty="0"/>
              <a:t>Why were you picked to be a Green or Black Belt?</a:t>
            </a:r>
          </a:p>
          <a:p>
            <a:pPr eaLnBrk="1" hangingPunct="1">
              <a:spcAft>
                <a:spcPct val="35000"/>
              </a:spcAft>
            </a:pPr>
            <a:r>
              <a:rPr lang="en-US" altLang="en-US" sz="2800" dirty="0"/>
              <a:t>What business unit do you represent?</a:t>
            </a:r>
          </a:p>
          <a:p>
            <a:pPr eaLnBrk="1" hangingPunct="1">
              <a:spcAft>
                <a:spcPct val="35000"/>
              </a:spcAft>
            </a:pPr>
            <a:r>
              <a:rPr lang="en-US" altLang="en-US" sz="2800" dirty="0"/>
              <a:t>What is your experience and education?</a:t>
            </a:r>
          </a:p>
          <a:p>
            <a:pPr eaLnBrk="1" hangingPunct="1">
              <a:spcAft>
                <a:spcPct val="35000"/>
              </a:spcAft>
            </a:pPr>
            <a:r>
              <a:rPr lang="en-US" altLang="en-US" sz="2800" dirty="0"/>
              <a:t>What is your present position?</a:t>
            </a:r>
          </a:p>
          <a:p>
            <a:pPr eaLnBrk="1" hangingPunct="1">
              <a:spcAft>
                <a:spcPct val="35000"/>
              </a:spcAft>
            </a:pPr>
            <a:r>
              <a:rPr lang="en-US" altLang="en-US" sz="2800" dirty="0"/>
              <a:t>What are your personal reasons for being a Green or Black Belt?</a:t>
            </a:r>
            <a:endParaRPr lang="en-US" altLang="en-US" sz="2800" b="1" i="1" dirty="0"/>
          </a:p>
          <a:p>
            <a:pPr eaLnBrk="1" hangingPunct="1">
              <a:spcAft>
                <a:spcPct val="35000"/>
              </a:spcAft>
            </a:pPr>
            <a:endParaRPr lang="en-US" altLang="en-US" sz="2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39D6FA-40EE-C486-0C79-459C6EF272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498" name="Rectangle 2">
            <a:extLst>
              <a:ext uri="{FF2B5EF4-FFF2-40B4-BE49-F238E27FC236}">
                <a16:creationId xmlns:a16="http://schemas.microsoft.com/office/drawing/2014/main" id="{4B864D91-B5A0-D2CC-3EDB-B7B3AB4A05F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dirty="0"/>
              <a:t>Six Sigma Belt - Certification</a:t>
            </a:r>
          </a:p>
        </p:txBody>
      </p:sp>
      <p:sp>
        <p:nvSpPr>
          <p:cNvPr id="96259" name="Text Box 4">
            <a:extLst>
              <a:ext uri="{FF2B5EF4-FFF2-40B4-BE49-F238E27FC236}">
                <a16:creationId xmlns:a16="http://schemas.microsoft.com/office/drawing/2014/main" id="{65159BB8-12AF-C66F-4D65-086E03692A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806450"/>
            <a:ext cx="1555750" cy="4191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r>
              <a:rPr lang="en-US" altLang="en-US" sz="2118" b="1" i="1">
                <a:latin typeface="Arial" panose="020B0604020202020204" pitchFamily="34" charset="0"/>
              </a:rPr>
              <a:t>Green Belt</a:t>
            </a:r>
          </a:p>
        </p:txBody>
      </p:sp>
      <p:sp>
        <p:nvSpPr>
          <p:cNvPr id="96260" name="Text Box 5">
            <a:extLst>
              <a:ext uri="{FF2B5EF4-FFF2-40B4-BE49-F238E27FC236}">
                <a16:creationId xmlns:a16="http://schemas.microsoft.com/office/drawing/2014/main" id="{CD2276C5-2DF6-36CF-F115-1558708DF8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8163" y="3094038"/>
            <a:ext cx="1493837" cy="4191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r>
              <a:rPr lang="en-US" altLang="en-US" sz="2118" b="1" i="1">
                <a:latin typeface="Arial" panose="020B0604020202020204" pitchFamily="34" charset="0"/>
              </a:rPr>
              <a:t>Black Belt</a:t>
            </a:r>
          </a:p>
        </p:txBody>
      </p:sp>
      <p:sp>
        <p:nvSpPr>
          <p:cNvPr id="96261" name="AutoShape 7">
            <a:extLst>
              <a:ext uri="{FF2B5EF4-FFF2-40B4-BE49-F238E27FC236}">
                <a16:creationId xmlns:a16="http://schemas.microsoft.com/office/drawing/2014/main" id="{FDD0009F-60D6-5118-D42A-6A306F92E0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94063" y="5791200"/>
            <a:ext cx="5446712" cy="604838"/>
          </a:xfrm>
          <a:prstGeom prst="rightArrow">
            <a:avLst>
              <a:gd name="adj1" fmla="val 71296"/>
              <a:gd name="adj2" fmla="val 225000"/>
            </a:avLst>
          </a:prstGeom>
          <a:solidFill>
            <a:schemeClr val="accent2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588" b="1">
                <a:solidFill>
                  <a:schemeClr val="bg1"/>
                </a:solidFill>
                <a:latin typeface="Arial" panose="020B0604020202020204" pitchFamily="34" charset="0"/>
              </a:rPr>
              <a:t>Practice &amp; Competency</a:t>
            </a:r>
          </a:p>
        </p:txBody>
      </p:sp>
      <p:sp>
        <p:nvSpPr>
          <p:cNvPr id="96262" name="Rectangle 8">
            <a:extLst>
              <a:ext uri="{FF2B5EF4-FFF2-40B4-BE49-F238E27FC236}">
                <a16:creationId xmlns:a16="http://schemas.microsoft.com/office/drawing/2014/main" id="{C359518B-73BD-66E9-059D-C9AF8DE0D8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9900" y="1310481"/>
            <a:ext cx="1816100" cy="808038"/>
          </a:xfrm>
          <a:prstGeom prst="rect">
            <a:avLst/>
          </a:prstGeom>
          <a:solidFill>
            <a:srgbClr val="00CC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765" b="1" dirty="0">
                <a:solidFill>
                  <a:schemeClr val="bg1"/>
                </a:solidFill>
                <a:latin typeface="Arial" panose="020B0604020202020204" pitchFamily="34" charset="0"/>
              </a:rPr>
              <a:t>Six Sigma DMAEIC</a:t>
            </a:r>
          </a:p>
          <a:p>
            <a:pPr algn="ctr" eaLnBrk="1" hangingPunct="1">
              <a:defRPr/>
            </a:pPr>
            <a:r>
              <a:rPr lang="en-US" altLang="en-US" sz="1765" b="1" dirty="0">
                <a:solidFill>
                  <a:schemeClr val="bg1"/>
                </a:solidFill>
                <a:latin typeface="Arial" panose="020B0604020202020204" pitchFamily="34" charset="0"/>
              </a:rPr>
              <a:t>(3 Days)</a:t>
            </a:r>
          </a:p>
        </p:txBody>
      </p:sp>
      <p:cxnSp>
        <p:nvCxnSpPr>
          <p:cNvPr id="12296" name="AutoShape 10">
            <a:extLst>
              <a:ext uri="{FF2B5EF4-FFF2-40B4-BE49-F238E27FC236}">
                <a16:creationId xmlns:a16="http://schemas.microsoft.com/office/drawing/2014/main" id="{456EFF5E-95A0-9C63-0E09-D61A613FF8AC}"/>
              </a:ext>
            </a:extLst>
          </p:cNvPr>
          <p:cNvCxnSpPr>
            <a:cxnSpLocks noChangeShapeType="1"/>
            <a:stCxn id="96262" idx="3"/>
            <a:endCxn id="96268" idx="1"/>
          </p:cNvCxnSpPr>
          <p:nvPr/>
        </p:nvCxnSpPr>
        <p:spPr bwMode="auto">
          <a:xfrm>
            <a:off x="2286000" y="1714500"/>
            <a:ext cx="609600" cy="1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6265" name="Rectangle 11">
            <a:extLst>
              <a:ext uri="{FF2B5EF4-FFF2-40B4-BE49-F238E27FC236}">
                <a16:creationId xmlns:a16="http://schemas.microsoft.com/office/drawing/2014/main" id="{9CD1F2B2-9BFE-D5C1-EBDB-9F2BF76FA0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9900" y="3673475"/>
            <a:ext cx="1816100" cy="806450"/>
          </a:xfrm>
          <a:prstGeom prst="rect">
            <a:avLst/>
          </a:prstGeom>
          <a:solidFill>
            <a:schemeClr val="tx1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765" b="1" dirty="0">
                <a:solidFill>
                  <a:schemeClr val="bg1"/>
                </a:solidFill>
                <a:latin typeface="Arial" panose="020B0604020202020204" pitchFamily="34" charset="0"/>
              </a:rPr>
              <a:t>Six Sigma Black Belt</a:t>
            </a:r>
          </a:p>
          <a:p>
            <a:pPr algn="ctr" eaLnBrk="1" hangingPunct="1">
              <a:defRPr/>
            </a:pPr>
            <a:r>
              <a:rPr lang="en-US" altLang="en-US" sz="1765" b="1" dirty="0">
                <a:solidFill>
                  <a:schemeClr val="bg1"/>
                </a:solidFill>
                <a:latin typeface="Arial" panose="020B0604020202020204" pitchFamily="34" charset="0"/>
              </a:rPr>
              <a:t>(4 weeks)</a:t>
            </a:r>
          </a:p>
        </p:txBody>
      </p:sp>
      <p:cxnSp>
        <p:nvCxnSpPr>
          <p:cNvPr id="12299" name="AutoShape 13">
            <a:extLst>
              <a:ext uri="{FF2B5EF4-FFF2-40B4-BE49-F238E27FC236}">
                <a16:creationId xmlns:a16="http://schemas.microsoft.com/office/drawing/2014/main" id="{1ED08E1A-9EF4-57CA-25A3-39D009E29ADB}"/>
              </a:ext>
            </a:extLst>
          </p:cNvPr>
          <p:cNvCxnSpPr>
            <a:cxnSpLocks noChangeShapeType="1"/>
            <a:stCxn id="96265" idx="3"/>
            <a:endCxn id="96270" idx="1"/>
          </p:cNvCxnSpPr>
          <p:nvPr/>
        </p:nvCxnSpPr>
        <p:spPr bwMode="auto">
          <a:xfrm>
            <a:off x="2286000" y="4076700"/>
            <a:ext cx="941388" cy="0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6268" name="Rectangle 14">
            <a:extLst>
              <a:ext uri="{FF2B5EF4-FFF2-40B4-BE49-F238E27FC236}">
                <a16:creationId xmlns:a16="http://schemas.microsoft.com/office/drawing/2014/main" id="{B7E3A2AE-BB96-8AE0-9DEB-A7143F1EB1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5600" y="1461294"/>
            <a:ext cx="3294062" cy="506413"/>
          </a:xfrm>
          <a:prstGeom prst="rect">
            <a:avLst/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765" b="1">
                <a:latin typeface="Arial" panose="020B0604020202020204" pitchFamily="34" charset="0"/>
              </a:rPr>
              <a:t>Project Completion</a:t>
            </a:r>
          </a:p>
        </p:txBody>
      </p:sp>
      <p:sp>
        <p:nvSpPr>
          <p:cNvPr id="96270" name="Rectangle 18">
            <a:extLst>
              <a:ext uri="{FF2B5EF4-FFF2-40B4-BE49-F238E27FC236}">
                <a16:creationId xmlns:a16="http://schemas.microsoft.com/office/drawing/2014/main" id="{E9562C78-BE8C-1498-9387-9A098E1F35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27388" y="3823494"/>
            <a:ext cx="3362325" cy="506412"/>
          </a:xfrm>
          <a:prstGeom prst="rect">
            <a:avLst/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765" b="1">
                <a:latin typeface="Arial" panose="020B0604020202020204" pitchFamily="34" charset="0"/>
              </a:rPr>
              <a:t>Project (Lead) Completion</a:t>
            </a:r>
          </a:p>
        </p:txBody>
      </p:sp>
      <p:sp>
        <p:nvSpPr>
          <p:cNvPr id="96272" name="Rectangle 20">
            <a:extLst>
              <a:ext uri="{FF2B5EF4-FFF2-40B4-BE49-F238E27FC236}">
                <a16:creationId xmlns:a16="http://schemas.microsoft.com/office/drawing/2014/main" id="{3E2C4BCA-BA84-634B-3BB0-07E25EF112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92938" y="1209675"/>
            <a:ext cx="1814512" cy="1009650"/>
          </a:xfrm>
          <a:prstGeom prst="rect">
            <a:avLst/>
          </a:prstGeom>
          <a:solidFill>
            <a:srgbClr val="00CC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765" b="1">
                <a:solidFill>
                  <a:schemeClr val="bg1"/>
                </a:solidFill>
                <a:latin typeface="Arial" panose="020B0604020202020204" pitchFamily="34" charset="0"/>
              </a:rPr>
              <a:t>Demonstrate Competency (Technical)</a:t>
            </a:r>
          </a:p>
        </p:txBody>
      </p:sp>
      <p:sp>
        <p:nvSpPr>
          <p:cNvPr id="96273" name="Rectangle 21">
            <a:extLst>
              <a:ext uri="{FF2B5EF4-FFF2-40B4-BE49-F238E27FC236}">
                <a16:creationId xmlns:a16="http://schemas.microsoft.com/office/drawing/2014/main" id="{A71329F5-EAA1-726A-3964-75D283E5BF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92938" y="3505200"/>
            <a:ext cx="1814512" cy="1143000"/>
          </a:xfrm>
          <a:prstGeom prst="rect">
            <a:avLst/>
          </a:prstGeom>
          <a:solidFill>
            <a:schemeClr val="tx1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765" b="1">
                <a:solidFill>
                  <a:schemeClr val="bg1"/>
                </a:solidFill>
                <a:latin typeface="Arial" panose="020B0604020202020204" pitchFamily="34" charset="0"/>
              </a:rPr>
              <a:t>Demonstrate Competency (Technical &amp; Leadership)</a:t>
            </a:r>
          </a:p>
        </p:txBody>
      </p:sp>
      <p:cxnSp>
        <p:nvCxnSpPr>
          <p:cNvPr id="12306" name="AutoShape 22">
            <a:extLst>
              <a:ext uri="{FF2B5EF4-FFF2-40B4-BE49-F238E27FC236}">
                <a16:creationId xmlns:a16="http://schemas.microsoft.com/office/drawing/2014/main" id="{E4885A0C-AEA5-70C9-AC00-54408DECF0D4}"/>
              </a:ext>
            </a:extLst>
          </p:cNvPr>
          <p:cNvCxnSpPr>
            <a:cxnSpLocks noChangeShapeType="1"/>
            <a:stCxn id="96268" idx="3"/>
            <a:endCxn id="96272" idx="1"/>
          </p:cNvCxnSpPr>
          <p:nvPr/>
        </p:nvCxnSpPr>
        <p:spPr bwMode="auto">
          <a:xfrm flipV="1">
            <a:off x="6189662" y="1714500"/>
            <a:ext cx="803276" cy="1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000000"/>
            </a:solidFill>
            <a:miter lim="800000"/>
            <a:headEnd type="none" w="sm" len="sm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307" name="AutoShape 23">
            <a:extLst>
              <a:ext uri="{FF2B5EF4-FFF2-40B4-BE49-F238E27FC236}">
                <a16:creationId xmlns:a16="http://schemas.microsoft.com/office/drawing/2014/main" id="{90AB1D98-AF2C-A36D-81EA-D8712A908213}"/>
              </a:ext>
            </a:extLst>
          </p:cNvPr>
          <p:cNvCxnSpPr>
            <a:cxnSpLocks noChangeShapeType="1"/>
            <a:stCxn id="96270" idx="3"/>
            <a:endCxn id="96273" idx="1"/>
          </p:cNvCxnSpPr>
          <p:nvPr/>
        </p:nvCxnSpPr>
        <p:spPr bwMode="auto">
          <a:xfrm>
            <a:off x="6589713" y="4076700"/>
            <a:ext cx="403225" cy="12700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000000"/>
            </a:solidFill>
            <a:miter lim="800000"/>
            <a:headEnd type="none" w="sm" len="sm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6276" name="AutoShape 6">
            <a:extLst>
              <a:ext uri="{FF2B5EF4-FFF2-40B4-BE49-F238E27FC236}">
                <a16:creationId xmlns:a16="http://schemas.microsoft.com/office/drawing/2014/main" id="{CC9B1B70-0059-227D-FA3A-A0390BBAEB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8163" y="5105400"/>
            <a:ext cx="4706937" cy="606425"/>
          </a:xfrm>
          <a:prstGeom prst="rightArrow">
            <a:avLst>
              <a:gd name="adj1" fmla="val 75926"/>
              <a:gd name="adj2" fmla="val 198837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588" b="1">
                <a:solidFill>
                  <a:schemeClr val="bg1"/>
                </a:solidFill>
                <a:latin typeface="Arial" panose="020B0604020202020204" pitchFamily="34" charset="0"/>
              </a:rPr>
              <a:t>Skill Development</a:t>
            </a:r>
          </a:p>
        </p:txBody>
      </p:sp>
      <p:sp>
        <p:nvSpPr>
          <p:cNvPr id="96277" name="Text Box 26">
            <a:extLst>
              <a:ext uri="{FF2B5EF4-FFF2-40B4-BE49-F238E27FC236}">
                <a16:creationId xmlns:a16="http://schemas.microsoft.com/office/drawing/2014/main" id="{B5FAE718-FBAF-86E6-F9ED-1A3F9E7E94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2938" y="2219325"/>
            <a:ext cx="1786899" cy="662489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buFontTx/>
              <a:buChar char="•"/>
              <a:defRPr/>
            </a:pPr>
            <a:r>
              <a:rPr lang="en-US" altLang="en-US" sz="1235" dirty="0">
                <a:latin typeface="Arial" panose="020B0604020202020204" pitchFamily="34" charset="0"/>
              </a:rPr>
              <a:t>Quiz after Training</a:t>
            </a:r>
          </a:p>
          <a:p>
            <a:pPr eaLnBrk="1" hangingPunct="1">
              <a:buFontTx/>
              <a:buChar char="•"/>
              <a:defRPr/>
            </a:pPr>
            <a:r>
              <a:rPr lang="en-US" altLang="en-US" sz="1235" dirty="0">
                <a:latin typeface="Arial" panose="020B0604020202020204" pitchFamily="34" charset="0"/>
              </a:rPr>
              <a:t>Process Competency</a:t>
            </a:r>
          </a:p>
          <a:p>
            <a:pPr eaLnBrk="1" hangingPunct="1">
              <a:buFontTx/>
              <a:buChar char="•"/>
              <a:defRPr/>
            </a:pPr>
            <a:r>
              <a:rPr lang="en-US" altLang="en-US" sz="1235" dirty="0">
                <a:latin typeface="Arial" panose="020B0604020202020204" pitchFamily="34" charset="0"/>
              </a:rPr>
              <a:t>Tool Competency</a:t>
            </a:r>
          </a:p>
        </p:txBody>
      </p:sp>
      <p:sp>
        <p:nvSpPr>
          <p:cNvPr id="96278" name="Text Box 27">
            <a:extLst>
              <a:ext uri="{FF2B5EF4-FFF2-40B4-BE49-F238E27FC236}">
                <a16:creationId xmlns:a16="http://schemas.microsoft.com/office/drawing/2014/main" id="{7B03173A-B562-4502-8C5B-2E8EF65841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2938" y="4648200"/>
            <a:ext cx="1954212" cy="8524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buFontTx/>
              <a:buChar char="•"/>
              <a:defRPr/>
            </a:pPr>
            <a:r>
              <a:rPr lang="en-US" altLang="en-US" sz="1235" dirty="0">
                <a:latin typeface="Arial" panose="020B0604020202020204" pitchFamily="34" charset="0"/>
              </a:rPr>
              <a:t>Quizzes – Each Training</a:t>
            </a:r>
          </a:p>
          <a:p>
            <a:pPr eaLnBrk="1" hangingPunct="1">
              <a:buFontTx/>
              <a:buChar char="•"/>
              <a:defRPr/>
            </a:pPr>
            <a:r>
              <a:rPr lang="en-US" altLang="en-US" sz="1235" dirty="0">
                <a:latin typeface="Arial" panose="020B0604020202020204" pitchFamily="34" charset="0"/>
              </a:rPr>
              <a:t>Process Competency</a:t>
            </a:r>
          </a:p>
          <a:p>
            <a:pPr eaLnBrk="1" hangingPunct="1">
              <a:buFontTx/>
              <a:buChar char="•"/>
              <a:defRPr/>
            </a:pPr>
            <a:r>
              <a:rPr lang="en-US" altLang="en-US" sz="1235" dirty="0">
                <a:latin typeface="Arial" panose="020B0604020202020204" pitchFamily="34" charset="0"/>
              </a:rPr>
              <a:t>Tool Competency</a:t>
            </a:r>
          </a:p>
          <a:p>
            <a:pPr eaLnBrk="1" hangingPunct="1">
              <a:buFontTx/>
              <a:buChar char="•"/>
              <a:defRPr/>
            </a:pPr>
            <a:r>
              <a:rPr lang="en-US" altLang="en-US" sz="1235" dirty="0">
                <a:latin typeface="Arial" panose="020B0604020202020204" pitchFamily="34" charset="0"/>
              </a:rPr>
              <a:t>Leadership Competency</a:t>
            </a:r>
          </a:p>
        </p:txBody>
      </p:sp>
    </p:spTree>
    <p:extLst>
      <p:ext uri="{BB962C8B-B14F-4D97-AF65-F5344CB8AC3E}">
        <p14:creationId xmlns:p14="http://schemas.microsoft.com/office/powerpoint/2010/main" val="22543641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498" name="Rectangle 2">
            <a:extLst>
              <a:ext uri="{FF2B5EF4-FFF2-40B4-BE49-F238E27FC236}">
                <a16:creationId xmlns:a16="http://schemas.microsoft.com/office/drawing/2014/main" id="{11969650-3908-AF31-E78F-D075C112CBD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Design for Six Sigma - Certification</a:t>
            </a:r>
          </a:p>
        </p:txBody>
      </p:sp>
      <p:sp>
        <p:nvSpPr>
          <p:cNvPr id="96259" name="Text Box 4">
            <a:extLst>
              <a:ext uri="{FF2B5EF4-FFF2-40B4-BE49-F238E27FC236}">
                <a16:creationId xmlns:a16="http://schemas.microsoft.com/office/drawing/2014/main" id="{2CD8058A-6B62-07CF-E239-480107FB48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806450"/>
            <a:ext cx="1555750" cy="4191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r>
              <a:rPr lang="en-US" altLang="en-US" sz="2118" b="1" i="1">
                <a:latin typeface="Arial" panose="020B0604020202020204" pitchFamily="34" charset="0"/>
              </a:rPr>
              <a:t>Green Belt</a:t>
            </a:r>
          </a:p>
        </p:txBody>
      </p:sp>
      <p:sp>
        <p:nvSpPr>
          <p:cNvPr id="96260" name="Text Box 5">
            <a:extLst>
              <a:ext uri="{FF2B5EF4-FFF2-40B4-BE49-F238E27FC236}">
                <a16:creationId xmlns:a16="http://schemas.microsoft.com/office/drawing/2014/main" id="{25778C81-A6A3-A53C-00B6-6AE99EBDF3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8163" y="3094038"/>
            <a:ext cx="1493837" cy="4191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r>
              <a:rPr lang="en-US" altLang="en-US" sz="2118" b="1" i="1">
                <a:latin typeface="Arial" panose="020B0604020202020204" pitchFamily="34" charset="0"/>
              </a:rPr>
              <a:t>Black Belt</a:t>
            </a:r>
          </a:p>
        </p:txBody>
      </p:sp>
      <p:sp>
        <p:nvSpPr>
          <p:cNvPr id="96261" name="AutoShape 7">
            <a:extLst>
              <a:ext uri="{FF2B5EF4-FFF2-40B4-BE49-F238E27FC236}">
                <a16:creationId xmlns:a16="http://schemas.microsoft.com/office/drawing/2014/main" id="{E81478BE-E5D7-F57D-0732-C77BAAC00B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94063" y="6118225"/>
            <a:ext cx="5446712" cy="604838"/>
          </a:xfrm>
          <a:prstGeom prst="rightArrow">
            <a:avLst>
              <a:gd name="adj1" fmla="val 71296"/>
              <a:gd name="adj2" fmla="val 225000"/>
            </a:avLst>
          </a:prstGeom>
          <a:solidFill>
            <a:schemeClr val="accent2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588" b="1">
                <a:solidFill>
                  <a:schemeClr val="bg1"/>
                </a:solidFill>
                <a:latin typeface="Arial" panose="020B0604020202020204" pitchFamily="34" charset="0"/>
              </a:rPr>
              <a:t>Practice &amp; Competency</a:t>
            </a:r>
          </a:p>
        </p:txBody>
      </p:sp>
      <p:sp>
        <p:nvSpPr>
          <p:cNvPr id="96262" name="Rectangle 8">
            <a:extLst>
              <a:ext uri="{FF2B5EF4-FFF2-40B4-BE49-F238E27FC236}">
                <a16:creationId xmlns:a16="http://schemas.microsoft.com/office/drawing/2014/main" id="{0F5286D6-BC42-31E5-C665-5EB66CD2CF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9900" y="1209675"/>
            <a:ext cx="1816100" cy="808038"/>
          </a:xfrm>
          <a:prstGeom prst="rect">
            <a:avLst/>
          </a:prstGeom>
          <a:solidFill>
            <a:srgbClr val="00CC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765" b="1">
                <a:solidFill>
                  <a:schemeClr val="bg1"/>
                </a:solidFill>
                <a:latin typeface="Arial" panose="020B0604020202020204" pitchFamily="34" charset="0"/>
              </a:rPr>
              <a:t>Six Sigma Primer (3 Days)</a:t>
            </a:r>
          </a:p>
        </p:txBody>
      </p:sp>
      <p:sp>
        <p:nvSpPr>
          <p:cNvPr id="96263" name="Rectangle 9">
            <a:extLst>
              <a:ext uri="{FF2B5EF4-FFF2-40B4-BE49-F238E27FC236}">
                <a16:creationId xmlns:a16="http://schemas.microsoft.com/office/drawing/2014/main" id="{418FD368-6473-8D02-BB4D-03704B39D3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4288" y="1209675"/>
            <a:ext cx="2084387" cy="808038"/>
          </a:xfrm>
          <a:prstGeom prst="rect">
            <a:avLst/>
          </a:prstGeom>
          <a:solidFill>
            <a:srgbClr val="00CC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765" b="1">
                <a:solidFill>
                  <a:schemeClr val="bg1"/>
                </a:solidFill>
                <a:latin typeface="Arial" panose="020B0604020202020204" pitchFamily="34" charset="0"/>
              </a:rPr>
              <a:t>DFSS Training</a:t>
            </a:r>
          </a:p>
          <a:p>
            <a:pPr algn="ctr" eaLnBrk="1" hangingPunct="1">
              <a:defRPr/>
            </a:pPr>
            <a:r>
              <a:rPr lang="en-US" altLang="en-US" sz="1765" b="1">
                <a:solidFill>
                  <a:schemeClr val="bg1"/>
                </a:solidFill>
                <a:latin typeface="Arial" panose="020B0604020202020204" pitchFamily="34" charset="0"/>
              </a:rPr>
              <a:t>(9 days)</a:t>
            </a:r>
          </a:p>
        </p:txBody>
      </p:sp>
      <p:cxnSp>
        <p:nvCxnSpPr>
          <p:cNvPr id="12296" name="AutoShape 10">
            <a:extLst>
              <a:ext uri="{FF2B5EF4-FFF2-40B4-BE49-F238E27FC236}">
                <a16:creationId xmlns:a16="http://schemas.microsoft.com/office/drawing/2014/main" id="{169C671B-C777-7181-A316-E1B554CE92B1}"/>
              </a:ext>
            </a:extLst>
          </p:cNvPr>
          <p:cNvCxnSpPr>
            <a:cxnSpLocks noChangeShapeType="1"/>
            <a:stCxn id="96262" idx="3"/>
            <a:endCxn id="96263" idx="1"/>
          </p:cNvCxnSpPr>
          <p:nvPr/>
        </p:nvCxnSpPr>
        <p:spPr bwMode="auto">
          <a:xfrm>
            <a:off x="2286000" y="1612900"/>
            <a:ext cx="268288" cy="0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6265" name="Rectangle 11">
            <a:extLst>
              <a:ext uri="{FF2B5EF4-FFF2-40B4-BE49-F238E27FC236}">
                <a16:creationId xmlns:a16="http://schemas.microsoft.com/office/drawing/2014/main" id="{70C410EF-DEF9-8E54-32B0-BFA5197E02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9900" y="3565525"/>
            <a:ext cx="1816100" cy="806450"/>
          </a:xfrm>
          <a:prstGeom prst="rect">
            <a:avLst/>
          </a:prstGeom>
          <a:solidFill>
            <a:schemeClr val="tx1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765" b="1">
                <a:solidFill>
                  <a:schemeClr val="bg1"/>
                </a:solidFill>
                <a:latin typeface="Arial" panose="020B0604020202020204" pitchFamily="34" charset="0"/>
              </a:rPr>
              <a:t>Six Sigma Green Belt</a:t>
            </a:r>
          </a:p>
        </p:txBody>
      </p:sp>
      <p:sp>
        <p:nvSpPr>
          <p:cNvPr id="96266" name="Rectangle 12">
            <a:extLst>
              <a:ext uri="{FF2B5EF4-FFF2-40B4-BE49-F238E27FC236}">
                <a16:creationId xmlns:a16="http://schemas.microsoft.com/office/drawing/2014/main" id="{B36209E2-4D2C-99CD-7ACE-435B26D543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4288" y="3563938"/>
            <a:ext cx="2084387" cy="806450"/>
          </a:xfrm>
          <a:prstGeom prst="rect">
            <a:avLst/>
          </a:prstGeom>
          <a:solidFill>
            <a:schemeClr val="tx1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765" b="1">
                <a:solidFill>
                  <a:schemeClr val="bg1"/>
                </a:solidFill>
                <a:latin typeface="Arial" panose="020B0604020202020204" pitchFamily="34" charset="0"/>
              </a:rPr>
              <a:t>DFSS Training</a:t>
            </a:r>
          </a:p>
          <a:p>
            <a:pPr algn="ctr" eaLnBrk="1" hangingPunct="1">
              <a:defRPr/>
            </a:pPr>
            <a:r>
              <a:rPr lang="en-US" altLang="en-US" sz="1765" b="1">
                <a:solidFill>
                  <a:schemeClr val="bg1"/>
                </a:solidFill>
                <a:latin typeface="Arial" panose="020B0604020202020204" pitchFamily="34" charset="0"/>
              </a:rPr>
              <a:t>(9 days)</a:t>
            </a:r>
          </a:p>
        </p:txBody>
      </p:sp>
      <p:cxnSp>
        <p:nvCxnSpPr>
          <p:cNvPr id="12299" name="AutoShape 13">
            <a:extLst>
              <a:ext uri="{FF2B5EF4-FFF2-40B4-BE49-F238E27FC236}">
                <a16:creationId xmlns:a16="http://schemas.microsoft.com/office/drawing/2014/main" id="{1C1D1D64-8E94-62FA-1B69-49533D1638A2}"/>
              </a:ext>
            </a:extLst>
          </p:cNvPr>
          <p:cNvCxnSpPr>
            <a:cxnSpLocks noChangeShapeType="1"/>
            <a:stCxn id="96265" idx="3"/>
            <a:endCxn id="96266" idx="1"/>
          </p:cNvCxnSpPr>
          <p:nvPr/>
        </p:nvCxnSpPr>
        <p:spPr bwMode="auto">
          <a:xfrm flipV="1">
            <a:off x="2286000" y="3967163"/>
            <a:ext cx="268288" cy="1587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6268" name="Rectangle 14">
            <a:extLst>
              <a:ext uri="{FF2B5EF4-FFF2-40B4-BE49-F238E27FC236}">
                <a16:creationId xmlns:a16="http://schemas.microsoft.com/office/drawing/2014/main" id="{044E1E0A-08A1-F614-CE82-4EFDFB15AB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27388" y="2352675"/>
            <a:ext cx="3294062" cy="506413"/>
          </a:xfrm>
          <a:prstGeom prst="rect">
            <a:avLst/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765" b="1">
                <a:latin typeface="Arial" panose="020B0604020202020204" pitchFamily="34" charset="0"/>
              </a:rPr>
              <a:t>Project Completion</a:t>
            </a:r>
          </a:p>
        </p:txBody>
      </p:sp>
      <p:cxnSp>
        <p:nvCxnSpPr>
          <p:cNvPr id="12301" name="AutoShape 17">
            <a:extLst>
              <a:ext uri="{FF2B5EF4-FFF2-40B4-BE49-F238E27FC236}">
                <a16:creationId xmlns:a16="http://schemas.microsoft.com/office/drawing/2014/main" id="{4A4FF335-6525-695A-E3C2-30B164763527}"/>
              </a:ext>
            </a:extLst>
          </p:cNvPr>
          <p:cNvCxnSpPr>
            <a:cxnSpLocks noChangeShapeType="1"/>
            <a:stCxn id="96263" idx="3"/>
            <a:endCxn id="96268" idx="1"/>
          </p:cNvCxnSpPr>
          <p:nvPr/>
        </p:nvCxnSpPr>
        <p:spPr bwMode="auto">
          <a:xfrm flipH="1">
            <a:off x="3227388" y="1612900"/>
            <a:ext cx="1411287" cy="993775"/>
          </a:xfrm>
          <a:prstGeom prst="bentConnector5">
            <a:avLst>
              <a:gd name="adj1" fmla="val -14287"/>
              <a:gd name="adj2" fmla="val 57546"/>
              <a:gd name="adj3" fmla="val 114287"/>
            </a:avLst>
          </a:prstGeom>
          <a:noFill/>
          <a:ln w="28575">
            <a:solidFill>
              <a:srgbClr val="000000"/>
            </a:solidFill>
            <a:miter lim="800000"/>
            <a:headEnd type="none" w="sm" len="sm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6270" name="Rectangle 18">
            <a:extLst>
              <a:ext uri="{FF2B5EF4-FFF2-40B4-BE49-F238E27FC236}">
                <a16:creationId xmlns:a16="http://schemas.microsoft.com/office/drawing/2014/main" id="{A059DD44-EEB6-C7EB-DB4E-698572DB47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27388" y="4738688"/>
            <a:ext cx="3362325" cy="506412"/>
          </a:xfrm>
          <a:prstGeom prst="rect">
            <a:avLst/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765" b="1">
                <a:latin typeface="Arial" panose="020B0604020202020204" pitchFamily="34" charset="0"/>
              </a:rPr>
              <a:t>Project (Lead) Completion</a:t>
            </a:r>
          </a:p>
        </p:txBody>
      </p:sp>
      <p:cxnSp>
        <p:nvCxnSpPr>
          <p:cNvPr id="12303" name="AutoShape 19">
            <a:extLst>
              <a:ext uri="{FF2B5EF4-FFF2-40B4-BE49-F238E27FC236}">
                <a16:creationId xmlns:a16="http://schemas.microsoft.com/office/drawing/2014/main" id="{48CF3C7D-06C7-5602-3177-D3EF72D75681}"/>
              </a:ext>
            </a:extLst>
          </p:cNvPr>
          <p:cNvCxnSpPr>
            <a:cxnSpLocks noChangeShapeType="1"/>
            <a:stCxn id="96266" idx="3"/>
            <a:endCxn id="96270" idx="1"/>
          </p:cNvCxnSpPr>
          <p:nvPr/>
        </p:nvCxnSpPr>
        <p:spPr bwMode="auto">
          <a:xfrm flipH="1">
            <a:off x="3227388" y="3967163"/>
            <a:ext cx="1411287" cy="1025525"/>
          </a:xfrm>
          <a:prstGeom prst="bentConnector5">
            <a:avLst>
              <a:gd name="adj1" fmla="val -14287"/>
              <a:gd name="adj2" fmla="val 57241"/>
              <a:gd name="adj3" fmla="val 114287"/>
            </a:avLst>
          </a:prstGeom>
          <a:noFill/>
          <a:ln w="28575">
            <a:solidFill>
              <a:srgbClr val="000000"/>
            </a:solidFill>
            <a:miter lim="800000"/>
            <a:headEnd type="none" w="sm" len="sm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6272" name="Rectangle 20">
            <a:extLst>
              <a:ext uri="{FF2B5EF4-FFF2-40B4-BE49-F238E27FC236}">
                <a16:creationId xmlns:a16="http://schemas.microsoft.com/office/drawing/2014/main" id="{DFE3F1D4-1C14-9B93-236D-F5DDB02AEC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92938" y="1209675"/>
            <a:ext cx="1814512" cy="1009650"/>
          </a:xfrm>
          <a:prstGeom prst="rect">
            <a:avLst/>
          </a:prstGeom>
          <a:solidFill>
            <a:srgbClr val="00CC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765" b="1">
                <a:solidFill>
                  <a:schemeClr val="bg1"/>
                </a:solidFill>
                <a:latin typeface="Arial" panose="020B0604020202020204" pitchFamily="34" charset="0"/>
              </a:rPr>
              <a:t>Demonstrate Competency (Technical)</a:t>
            </a:r>
          </a:p>
        </p:txBody>
      </p:sp>
      <p:sp>
        <p:nvSpPr>
          <p:cNvPr id="96273" name="Rectangle 21">
            <a:extLst>
              <a:ext uri="{FF2B5EF4-FFF2-40B4-BE49-F238E27FC236}">
                <a16:creationId xmlns:a16="http://schemas.microsoft.com/office/drawing/2014/main" id="{3B7EE57F-3D1C-CA56-5510-26B1B25F9F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92938" y="3563938"/>
            <a:ext cx="1814512" cy="1143000"/>
          </a:xfrm>
          <a:prstGeom prst="rect">
            <a:avLst/>
          </a:prstGeom>
          <a:solidFill>
            <a:schemeClr val="tx1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765" b="1">
                <a:solidFill>
                  <a:schemeClr val="bg1"/>
                </a:solidFill>
                <a:latin typeface="Arial" panose="020B0604020202020204" pitchFamily="34" charset="0"/>
              </a:rPr>
              <a:t>Demonstrate Competency (Technical &amp; Leadership)</a:t>
            </a:r>
          </a:p>
        </p:txBody>
      </p:sp>
      <p:cxnSp>
        <p:nvCxnSpPr>
          <p:cNvPr id="12306" name="AutoShape 22">
            <a:extLst>
              <a:ext uri="{FF2B5EF4-FFF2-40B4-BE49-F238E27FC236}">
                <a16:creationId xmlns:a16="http://schemas.microsoft.com/office/drawing/2014/main" id="{D0461E8F-9AA2-C6B3-1C03-FD29ABA22E6F}"/>
              </a:ext>
            </a:extLst>
          </p:cNvPr>
          <p:cNvCxnSpPr>
            <a:cxnSpLocks noChangeShapeType="1"/>
            <a:stCxn id="96268" idx="3"/>
            <a:endCxn id="96272" idx="1"/>
          </p:cNvCxnSpPr>
          <p:nvPr/>
        </p:nvCxnSpPr>
        <p:spPr bwMode="auto">
          <a:xfrm flipV="1">
            <a:off x="6521450" y="1714500"/>
            <a:ext cx="471488" cy="89217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000000"/>
            </a:solidFill>
            <a:miter lim="800000"/>
            <a:headEnd type="none" w="sm" len="sm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307" name="AutoShape 23">
            <a:extLst>
              <a:ext uri="{FF2B5EF4-FFF2-40B4-BE49-F238E27FC236}">
                <a16:creationId xmlns:a16="http://schemas.microsoft.com/office/drawing/2014/main" id="{F278BDE5-235A-28AA-1F67-B797E856161A}"/>
              </a:ext>
            </a:extLst>
          </p:cNvPr>
          <p:cNvCxnSpPr>
            <a:cxnSpLocks noChangeShapeType="1"/>
            <a:stCxn id="96270" idx="3"/>
            <a:endCxn id="96273" idx="1"/>
          </p:cNvCxnSpPr>
          <p:nvPr/>
        </p:nvCxnSpPr>
        <p:spPr bwMode="auto">
          <a:xfrm flipV="1">
            <a:off x="6589713" y="4135438"/>
            <a:ext cx="403225" cy="857250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000000"/>
            </a:solidFill>
            <a:miter lim="800000"/>
            <a:headEnd type="none" w="sm" len="sm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6276" name="AutoShape 6">
            <a:extLst>
              <a:ext uri="{FF2B5EF4-FFF2-40B4-BE49-F238E27FC236}">
                <a16:creationId xmlns:a16="http://schemas.microsoft.com/office/drawing/2014/main" id="{CF958FAC-3520-A6E1-BCAA-467E134B5E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8163" y="5781675"/>
            <a:ext cx="4706937" cy="606425"/>
          </a:xfrm>
          <a:prstGeom prst="rightArrow">
            <a:avLst>
              <a:gd name="adj1" fmla="val 75926"/>
              <a:gd name="adj2" fmla="val 198837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588" b="1">
                <a:solidFill>
                  <a:schemeClr val="bg1"/>
                </a:solidFill>
                <a:latin typeface="Arial" panose="020B0604020202020204" pitchFamily="34" charset="0"/>
              </a:rPr>
              <a:t>Skill Development</a:t>
            </a:r>
          </a:p>
        </p:txBody>
      </p:sp>
      <p:sp>
        <p:nvSpPr>
          <p:cNvPr id="96277" name="Text Box 26">
            <a:extLst>
              <a:ext uri="{FF2B5EF4-FFF2-40B4-BE49-F238E27FC236}">
                <a16:creationId xmlns:a16="http://schemas.microsoft.com/office/drawing/2014/main" id="{57EA365D-A460-9951-97F4-015D080350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2938" y="2219325"/>
            <a:ext cx="1952625" cy="6619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buFontTx/>
              <a:buChar char="•"/>
              <a:defRPr/>
            </a:pPr>
            <a:r>
              <a:rPr lang="en-US" altLang="en-US" sz="1235">
                <a:latin typeface="Arial" panose="020B0604020202020204" pitchFamily="34" charset="0"/>
              </a:rPr>
              <a:t>Quizzes – Each Training</a:t>
            </a:r>
          </a:p>
          <a:p>
            <a:pPr eaLnBrk="1" hangingPunct="1">
              <a:buFontTx/>
              <a:buChar char="•"/>
              <a:defRPr/>
            </a:pPr>
            <a:r>
              <a:rPr lang="en-US" altLang="en-US" sz="1235">
                <a:latin typeface="Arial" panose="020B0604020202020204" pitchFamily="34" charset="0"/>
              </a:rPr>
              <a:t>Process Competency</a:t>
            </a:r>
          </a:p>
          <a:p>
            <a:pPr eaLnBrk="1" hangingPunct="1">
              <a:buFontTx/>
              <a:buChar char="•"/>
              <a:defRPr/>
            </a:pPr>
            <a:r>
              <a:rPr lang="en-US" altLang="en-US" sz="1235">
                <a:latin typeface="Arial" panose="020B0604020202020204" pitchFamily="34" charset="0"/>
              </a:rPr>
              <a:t>Tool Competency</a:t>
            </a:r>
          </a:p>
        </p:txBody>
      </p:sp>
      <p:sp>
        <p:nvSpPr>
          <p:cNvPr id="96278" name="Text Box 27">
            <a:extLst>
              <a:ext uri="{FF2B5EF4-FFF2-40B4-BE49-F238E27FC236}">
                <a16:creationId xmlns:a16="http://schemas.microsoft.com/office/drawing/2014/main" id="{883CCDE3-8461-ADEA-3F13-0BD4B33C54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2938" y="4733925"/>
            <a:ext cx="1954212" cy="8524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buFontTx/>
              <a:buChar char="•"/>
              <a:defRPr/>
            </a:pPr>
            <a:r>
              <a:rPr lang="en-US" altLang="en-US" sz="1235">
                <a:latin typeface="Arial" panose="020B0604020202020204" pitchFamily="34" charset="0"/>
              </a:rPr>
              <a:t>Quizzes – Each Training</a:t>
            </a:r>
          </a:p>
          <a:p>
            <a:pPr eaLnBrk="1" hangingPunct="1">
              <a:buFontTx/>
              <a:buChar char="•"/>
              <a:defRPr/>
            </a:pPr>
            <a:r>
              <a:rPr lang="en-US" altLang="en-US" sz="1235">
                <a:latin typeface="Arial" panose="020B0604020202020204" pitchFamily="34" charset="0"/>
              </a:rPr>
              <a:t>Process Competency</a:t>
            </a:r>
          </a:p>
          <a:p>
            <a:pPr eaLnBrk="1" hangingPunct="1">
              <a:buFontTx/>
              <a:buChar char="•"/>
              <a:defRPr/>
            </a:pPr>
            <a:r>
              <a:rPr lang="en-US" altLang="en-US" sz="1235">
                <a:latin typeface="Arial" panose="020B0604020202020204" pitchFamily="34" charset="0"/>
              </a:rPr>
              <a:t>Tool Competency</a:t>
            </a:r>
          </a:p>
          <a:p>
            <a:pPr eaLnBrk="1" hangingPunct="1">
              <a:buFontTx/>
              <a:buChar char="•"/>
              <a:defRPr/>
            </a:pPr>
            <a:r>
              <a:rPr lang="en-US" altLang="en-US" sz="1235">
                <a:latin typeface="Arial" panose="020B0604020202020204" pitchFamily="34" charset="0"/>
              </a:rPr>
              <a:t>Leadership Competency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124" name="Rectangle 4">
            <a:extLst>
              <a:ext uri="{FF2B5EF4-FFF2-40B4-BE49-F238E27FC236}">
                <a16:creationId xmlns:a16="http://schemas.microsoft.com/office/drawing/2014/main" id="{FFDB3E2A-E5EA-14C7-1E4F-EB4A414EE8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dirty="0"/>
              <a:t>The Green/Black Belt Transformation</a:t>
            </a:r>
          </a:p>
        </p:txBody>
      </p:sp>
      <p:sp>
        <p:nvSpPr>
          <p:cNvPr id="13315" name="Text Box 5">
            <a:extLst>
              <a:ext uri="{FF2B5EF4-FFF2-40B4-BE49-F238E27FC236}">
                <a16:creationId xmlns:a16="http://schemas.microsoft.com/office/drawing/2014/main" id="{8BE9B74E-D24E-B098-917E-68D13FE48E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450" y="1536700"/>
            <a:ext cx="31638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820738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ko-KR" sz="2400" b="1" i="1">
                <a:ea typeface="Batang" panose="02030600000101010101" pitchFamily="18" charset="-127"/>
              </a:rPr>
              <a:t>“Regular” Skill Sets:</a:t>
            </a:r>
            <a:endParaRPr lang="en-US" altLang="en-US" sz="1700"/>
          </a:p>
        </p:txBody>
      </p:sp>
      <p:grpSp>
        <p:nvGrpSpPr>
          <p:cNvPr id="13316" name="Group 6">
            <a:extLst>
              <a:ext uri="{FF2B5EF4-FFF2-40B4-BE49-F238E27FC236}">
                <a16:creationId xmlns:a16="http://schemas.microsoft.com/office/drawing/2014/main" id="{DC96B7DB-045A-6A17-61CC-E1D035AA7657}"/>
              </a:ext>
            </a:extLst>
          </p:cNvPr>
          <p:cNvGrpSpPr>
            <a:grpSpLocks/>
          </p:cNvGrpSpPr>
          <p:nvPr/>
        </p:nvGrpSpPr>
        <p:grpSpPr bwMode="auto">
          <a:xfrm>
            <a:off x="457200" y="2233613"/>
            <a:ext cx="3511550" cy="2909887"/>
            <a:chOff x="1889" y="3517"/>
            <a:chExt cx="4687" cy="3883"/>
          </a:xfrm>
        </p:grpSpPr>
        <p:sp>
          <p:nvSpPr>
            <p:cNvPr id="13327" name="Oval 7">
              <a:extLst>
                <a:ext uri="{FF2B5EF4-FFF2-40B4-BE49-F238E27FC236}">
                  <a16:creationId xmlns:a16="http://schemas.microsoft.com/office/drawing/2014/main" id="{A4B9ECBB-66F3-D127-9666-6F5CEA07D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89" y="3560"/>
              <a:ext cx="4687" cy="3840"/>
            </a:xfrm>
            <a:prstGeom prst="ellipse">
              <a:avLst/>
            </a:prstGeom>
            <a:solidFill>
              <a:srgbClr val="FFFF99"/>
            </a:solidFill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300"/>
            </a:p>
          </p:txBody>
        </p:sp>
        <p:sp>
          <p:nvSpPr>
            <p:cNvPr id="13328" name="Line 8">
              <a:extLst>
                <a:ext uri="{FF2B5EF4-FFF2-40B4-BE49-F238E27FC236}">
                  <a16:creationId xmlns:a16="http://schemas.microsoft.com/office/drawing/2014/main" id="{EE68DE4A-0858-AE05-F055-9D7D061FAA74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496298">
              <a:off x="4056" y="3517"/>
              <a:ext cx="0" cy="383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29" name="Text Box 9">
              <a:extLst>
                <a:ext uri="{FF2B5EF4-FFF2-40B4-BE49-F238E27FC236}">
                  <a16:creationId xmlns:a16="http://schemas.microsoft.com/office/drawing/2014/main" id="{71E08FD8-A2FF-C256-4E60-C0241CA225A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58" y="4350"/>
              <a:ext cx="1788" cy="1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ko-KR" sz="1800" b="1">
                  <a:ea typeface="Batang" panose="02030600000101010101" pitchFamily="18" charset="-127"/>
                </a:rPr>
                <a:t>Discipline-</a:t>
              </a:r>
            </a:p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ko-KR" sz="1800" b="1">
                  <a:ea typeface="Batang" panose="02030600000101010101" pitchFamily="18" charset="-127"/>
                </a:rPr>
                <a:t>Specific</a:t>
              </a:r>
            </a:p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ko-KR" sz="1800" b="1">
                  <a:ea typeface="Batang" panose="02030600000101010101" pitchFamily="18" charset="-127"/>
                </a:rPr>
                <a:t>Training</a:t>
              </a:r>
              <a:endParaRPr lang="en-US" altLang="en-US" sz="1700"/>
            </a:p>
          </p:txBody>
        </p:sp>
        <p:sp>
          <p:nvSpPr>
            <p:cNvPr id="13330" name="Text Box 10">
              <a:extLst>
                <a:ext uri="{FF2B5EF4-FFF2-40B4-BE49-F238E27FC236}">
                  <a16:creationId xmlns:a16="http://schemas.microsoft.com/office/drawing/2014/main" id="{5FCDAB21-E695-F0D4-E7FA-CB7C690A02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55" y="4534"/>
              <a:ext cx="1873" cy="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ko-KR" sz="1800" b="1">
                  <a:ea typeface="Batang" panose="02030600000101010101" pitchFamily="18" charset="-127"/>
                </a:rPr>
                <a:t>On-the-Job</a:t>
              </a:r>
            </a:p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ko-KR" sz="1800" b="1">
                  <a:ea typeface="Batang" panose="02030600000101010101" pitchFamily="18" charset="-127"/>
                </a:rPr>
                <a:t>Experience</a:t>
              </a:r>
              <a:endParaRPr lang="en-US" altLang="en-US" sz="1700"/>
            </a:p>
          </p:txBody>
        </p:sp>
      </p:grpSp>
      <p:sp>
        <p:nvSpPr>
          <p:cNvPr id="13317" name="Text Box 11">
            <a:extLst>
              <a:ext uri="{FF2B5EF4-FFF2-40B4-BE49-F238E27FC236}">
                <a16:creationId xmlns:a16="http://schemas.microsoft.com/office/drawing/2014/main" id="{4C76FF53-262B-CFB7-4B2C-99D117A6F6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35805" y="1576388"/>
            <a:ext cx="42033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820738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ko-KR" sz="2400" b="1" i="1" dirty="0">
                <a:ea typeface="Batang" panose="02030600000101010101" pitchFamily="18" charset="-127"/>
              </a:rPr>
              <a:t>Green/Black Belt Skill Sets:</a:t>
            </a:r>
            <a:endParaRPr lang="en-US" altLang="en-US" sz="1700" dirty="0"/>
          </a:p>
        </p:txBody>
      </p:sp>
      <p:grpSp>
        <p:nvGrpSpPr>
          <p:cNvPr id="13318" name="Group 12">
            <a:extLst>
              <a:ext uri="{FF2B5EF4-FFF2-40B4-BE49-F238E27FC236}">
                <a16:creationId xmlns:a16="http://schemas.microsoft.com/office/drawing/2014/main" id="{5AD32D92-4D28-CD86-82EC-D1927B3015B7}"/>
              </a:ext>
            </a:extLst>
          </p:cNvPr>
          <p:cNvGrpSpPr>
            <a:grpSpLocks/>
          </p:cNvGrpSpPr>
          <p:nvPr/>
        </p:nvGrpSpPr>
        <p:grpSpPr bwMode="auto">
          <a:xfrm>
            <a:off x="4106863" y="2351088"/>
            <a:ext cx="4351337" cy="3424237"/>
            <a:chOff x="7398" y="3702"/>
            <a:chExt cx="5806" cy="4571"/>
          </a:xfrm>
        </p:grpSpPr>
        <p:sp>
          <p:nvSpPr>
            <p:cNvPr id="13319" name="Oval 13">
              <a:extLst>
                <a:ext uri="{FF2B5EF4-FFF2-40B4-BE49-F238E27FC236}">
                  <a16:creationId xmlns:a16="http://schemas.microsoft.com/office/drawing/2014/main" id="{D7862A5B-C2AC-4C48-8D56-844AB36E84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4" y="3702"/>
              <a:ext cx="5040" cy="3840"/>
            </a:xfrm>
            <a:prstGeom prst="ellipse">
              <a:avLst/>
            </a:prstGeom>
            <a:solidFill>
              <a:srgbClr val="FFFF00"/>
            </a:solidFill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300"/>
            </a:p>
          </p:txBody>
        </p:sp>
        <p:sp>
          <p:nvSpPr>
            <p:cNvPr id="13320" name="Text Box 14">
              <a:extLst>
                <a:ext uri="{FF2B5EF4-FFF2-40B4-BE49-F238E27FC236}">
                  <a16:creationId xmlns:a16="http://schemas.microsoft.com/office/drawing/2014/main" id="{4BF85389-149D-1DAF-6531-B4EC41C271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129" y="3999"/>
              <a:ext cx="1787" cy="1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ko-KR" sz="1800" b="1">
                  <a:ea typeface="Batang" panose="02030600000101010101" pitchFamily="18" charset="-127"/>
                </a:rPr>
                <a:t>Discipline-</a:t>
              </a:r>
            </a:p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ko-KR" sz="1800" b="1">
                  <a:ea typeface="Batang" panose="02030600000101010101" pitchFamily="18" charset="-127"/>
                </a:rPr>
                <a:t>Specific</a:t>
              </a:r>
            </a:p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ko-KR" sz="1800" b="1">
                  <a:ea typeface="Batang" panose="02030600000101010101" pitchFamily="18" charset="-127"/>
                </a:rPr>
                <a:t>Training</a:t>
              </a:r>
              <a:endParaRPr lang="en-US" altLang="en-US" sz="1700"/>
            </a:p>
          </p:txBody>
        </p:sp>
        <p:sp>
          <p:nvSpPr>
            <p:cNvPr id="13321" name="Text Box 15">
              <a:extLst>
                <a:ext uri="{FF2B5EF4-FFF2-40B4-BE49-F238E27FC236}">
                  <a16:creationId xmlns:a16="http://schemas.microsoft.com/office/drawing/2014/main" id="{C5263895-E641-5330-3518-B77E7E44C0A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978" y="5539"/>
              <a:ext cx="1872" cy="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ko-KR" sz="1800" b="1">
                  <a:ea typeface="Batang" panose="02030600000101010101" pitchFamily="18" charset="-127"/>
                </a:rPr>
                <a:t>On-the-Job</a:t>
              </a:r>
            </a:p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ko-KR" sz="1800" b="1">
                  <a:ea typeface="Batang" panose="02030600000101010101" pitchFamily="18" charset="-127"/>
                </a:rPr>
                <a:t>Experience</a:t>
              </a:r>
              <a:endParaRPr lang="en-US" altLang="en-US" sz="1700"/>
            </a:p>
          </p:txBody>
        </p:sp>
        <p:sp>
          <p:nvSpPr>
            <p:cNvPr id="13322" name="Line 16">
              <a:extLst>
                <a:ext uri="{FF2B5EF4-FFF2-40B4-BE49-F238E27FC236}">
                  <a16:creationId xmlns:a16="http://schemas.microsoft.com/office/drawing/2014/main" id="{2F07D39C-6286-4EBF-2272-C0D596B7F4C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700" y="4406"/>
              <a:ext cx="1920" cy="12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23" name="Line 17">
              <a:extLst>
                <a:ext uri="{FF2B5EF4-FFF2-40B4-BE49-F238E27FC236}">
                  <a16:creationId xmlns:a16="http://schemas.microsoft.com/office/drawing/2014/main" id="{044B270F-3BA6-A925-6224-70527ADD7B1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980" y="5606"/>
              <a:ext cx="720" cy="18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24" name="Text Box 18">
              <a:extLst>
                <a:ext uri="{FF2B5EF4-FFF2-40B4-BE49-F238E27FC236}">
                  <a16:creationId xmlns:a16="http://schemas.microsoft.com/office/drawing/2014/main" id="{516540C0-5A2B-D0F4-65BA-333D6F7030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82" y="5633"/>
              <a:ext cx="1703" cy="1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ko-KR" sz="1800" b="1">
                  <a:ea typeface="Batang" panose="02030600000101010101" pitchFamily="18" charset="-127"/>
                </a:rPr>
                <a:t>Six Sigma</a:t>
              </a:r>
            </a:p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ko-KR" sz="1800" b="1">
                  <a:ea typeface="Batang" panose="02030600000101010101" pitchFamily="18" charset="-127"/>
                </a:rPr>
                <a:t>Tools &amp;</a:t>
              </a:r>
            </a:p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ko-KR" sz="1800" b="1">
                  <a:ea typeface="Batang" panose="02030600000101010101" pitchFamily="18" charset="-127"/>
                </a:rPr>
                <a:t>Methods</a:t>
              </a:r>
              <a:endParaRPr lang="en-US" altLang="en-US" sz="1700"/>
            </a:p>
          </p:txBody>
        </p:sp>
        <p:sp>
          <p:nvSpPr>
            <p:cNvPr id="13325" name="Line 19">
              <a:extLst>
                <a:ext uri="{FF2B5EF4-FFF2-40B4-BE49-F238E27FC236}">
                  <a16:creationId xmlns:a16="http://schemas.microsoft.com/office/drawing/2014/main" id="{E8ED75FC-249C-429C-18B7-81F56849878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8180" y="5606"/>
              <a:ext cx="252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26" name="AutoShape 20">
              <a:extLst>
                <a:ext uri="{FF2B5EF4-FFF2-40B4-BE49-F238E27FC236}">
                  <a16:creationId xmlns:a16="http://schemas.microsoft.com/office/drawing/2014/main" id="{FB012D2A-46EE-054E-389B-E2906772228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1857130">
              <a:off x="7398" y="6579"/>
              <a:ext cx="1256" cy="1694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300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JPMorgan">
  <a:themeElements>
    <a:clrScheme name="JPMorga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JPMorg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JPMorga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PMorga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7484</TotalTime>
  <Words>770</Words>
  <Application>Microsoft Office PowerPoint</Application>
  <PresentationFormat>On-screen Show (4:3)</PresentationFormat>
  <Paragraphs>120</Paragraphs>
  <Slides>11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Batang</vt:lpstr>
      <vt:lpstr>Arial</vt:lpstr>
      <vt:lpstr>Copperplate Gothic Bold</vt:lpstr>
      <vt:lpstr>Symbol</vt:lpstr>
      <vt:lpstr>Times New Roman</vt:lpstr>
      <vt:lpstr>JPMorgan</vt:lpstr>
      <vt:lpstr>PowerPoint Presentation</vt:lpstr>
      <vt:lpstr>Green Belt Defined</vt:lpstr>
      <vt:lpstr>Black Belt Defined</vt:lpstr>
      <vt:lpstr>Master Black Belt Defined</vt:lpstr>
      <vt:lpstr>Roles and Responsibilities</vt:lpstr>
      <vt:lpstr>A Brief Reflection</vt:lpstr>
      <vt:lpstr>Six Sigma Belt - Certification</vt:lpstr>
      <vt:lpstr>Design for Six Sigma - Certification</vt:lpstr>
      <vt:lpstr>The Green/Black Belt Transformation</vt:lpstr>
      <vt:lpstr>A High Bar</vt:lpstr>
      <vt:lpstr>Project Description</vt:lpstr>
    </vt:vector>
  </TitlesOfParts>
  <Company>Micron Electronics,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Productivity/Quality Workshop</dc:title>
  <dc:creator>John J. O'Neill, Jr.</dc:creator>
  <cp:lastModifiedBy>John O'Neill</cp:lastModifiedBy>
  <cp:revision>168</cp:revision>
  <cp:lastPrinted>1998-11-12T16:48:12Z</cp:lastPrinted>
  <dcterms:created xsi:type="dcterms:W3CDTF">1998-10-26T20:45:45Z</dcterms:created>
  <dcterms:modified xsi:type="dcterms:W3CDTF">2025-02-11T17:54:19Z</dcterms:modified>
</cp:coreProperties>
</file>